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705" r:id="rId3"/>
  </p:sldMasterIdLst>
  <p:notesMasterIdLst>
    <p:notesMasterId r:id="rId27"/>
  </p:notesMasterIdLst>
  <p:sldIdLst>
    <p:sldId id="269" r:id="rId4"/>
    <p:sldId id="558" r:id="rId5"/>
    <p:sldId id="559" r:id="rId6"/>
    <p:sldId id="557" r:id="rId7"/>
    <p:sldId id="560" r:id="rId8"/>
    <p:sldId id="513" r:id="rId9"/>
    <p:sldId id="515" r:id="rId10"/>
    <p:sldId id="554" r:id="rId11"/>
    <p:sldId id="514" r:id="rId12"/>
    <p:sldId id="516" r:id="rId13"/>
    <p:sldId id="259" r:id="rId14"/>
    <p:sldId id="535" r:id="rId15"/>
    <p:sldId id="555" r:id="rId16"/>
    <p:sldId id="556" r:id="rId17"/>
    <p:sldId id="527" r:id="rId18"/>
    <p:sldId id="524" r:id="rId19"/>
    <p:sldId id="526" r:id="rId20"/>
    <p:sldId id="525" r:id="rId21"/>
    <p:sldId id="324" r:id="rId22"/>
    <p:sldId id="537" r:id="rId23"/>
    <p:sldId id="538" r:id="rId24"/>
    <p:sldId id="539" r:id="rId25"/>
    <p:sldId id="505" r:id="rId26"/>
  </p:sldIdLst>
  <p:sldSz cx="12192000" cy="6858000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9A36"/>
    <a:srgbClr val="E54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9"/>
          </a:xfrm>
          <a:prstGeom prst="rect">
            <a:avLst/>
          </a:prstGeom>
        </p:spPr>
        <p:txBody>
          <a:bodyPr vert="horz" lIns="99041" tIns="49521" rIns="99041" bIns="49521" rtlCol="0"/>
          <a:lstStyle>
            <a:lvl1pPr algn="l">
              <a:defRPr sz="1300">
                <a:latin typeface="Calibri Light" panose="020F030202020403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3" y="0"/>
            <a:ext cx="3076363" cy="513509"/>
          </a:xfrm>
          <a:prstGeom prst="rect">
            <a:avLst/>
          </a:prstGeom>
        </p:spPr>
        <p:txBody>
          <a:bodyPr vert="horz" lIns="99041" tIns="49521" rIns="99041" bIns="49521" rtlCol="0"/>
          <a:lstStyle>
            <a:lvl1pPr algn="r">
              <a:defRPr sz="1300">
                <a:latin typeface="Calibri Light" panose="020F0302020204030204" pitchFamily="34" charset="0"/>
              </a:defRPr>
            </a:lvl1pPr>
          </a:lstStyle>
          <a:p>
            <a:fld id="{91C5DB75-DEDA-479C-8FF0-F4830E2D0AC6}" type="datetimeFigureOut">
              <a:rPr lang="fr-FR" smtClean="0"/>
              <a:pPr/>
              <a:t>11/03/2026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1" tIns="49521" rIns="99041" bIns="49521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</p:spPr>
        <p:txBody>
          <a:bodyPr vert="horz" lIns="99041" tIns="49521" rIns="99041" bIns="49521" rtlCol="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6"/>
          </a:xfrm>
          <a:prstGeom prst="rect">
            <a:avLst/>
          </a:prstGeom>
        </p:spPr>
        <p:txBody>
          <a:bodyPr vert="horz" lIns="99041" tIns="49521" rIns="99041" bIns="49521" rtlCol="0" anchor="b"/>
          <a:lstStyle>
            <a:lvl1pPr algn="l">
              <a:defRPr sz="1300">
                <a:latin typeface="Calibri Light" panose="020F030202020403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3" y="9721107"/>
            <a:ext cx="3076363" cy="513506"/>
          </a:xfrm>
          <a:prstGeom prst="rect">
            <a:avLst/>
          </a:prstGeom>
        </p:spPr>
        <p:txBody>
          <a:bodyPr vert="horz" lIns="99041" tIns="49521" rIns="99041" bIns="49521" rtlCol="0" anchor="b"/>
          <a:lstStyle>
            <a:lvl1pPr algn="r">
              <a:defRPr sz="1300">
                <a:latin typeface="Calibri Light" panose="020F0302020204030204" pitchFamily="34" charset="0"/>
              </a:defRPr>
            </a:lvl1pPr>
          </a:lstStyle>
          <a:p>
            <a:fld id="{D8DE967E-7CAA-427A-B044-FD755CB35E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0582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79425" y="1279525"/>
            <a:ext cx="6140450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89092" name="Espace réservé du numéro de diapositive 3"/>
          <p:cNvSpPr txBox="1">
            <a:spLocks noGrp="1"/>
          </p:cNvSpPr>
          <p:nvPr/>
        </p:nvSpPr>
        <p:spPr bwMode="auto">
          <a:xfrm>
            <a:off x="4022607" y="9719680"/>
            <a:ext cx="3075592" cy="51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67" tIns="53634" rIns="107267" bIns="53634" anchor="b"/>
          <a:lstStyle>
            <a:lvl1pPr eaLnBrk="0" hangingPunct="0">
              <a:defRPr sz="1200" b="1">
                <a:solidFill>
                  <a:srgbClr val="FFFFFF"/>
                </a:solidFill>
                <a:latin typeface="Futura Hv BT" pitchFamily="34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rgbClr val="FFFFFF"/>
                </a:solidFill>
                <a:latin typeface="Futura Hv BT" pitchFamily="34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rgbClr val="FFFFFF"/>
                </a:solidFill>
                <a:latin typeface="Futura Hv BT" pitchFamily="34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rgbClr val="FFFFFF"/>
                </a:solidFill>
                <a:latin typeface="Futura Hv BT" pitchFamily="34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rgbClr val="FFFFFF"/>
                </a:solidFill>
                <a:latin typeface="Futura Hv B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Futura Hv B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Futura Hv B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Futura Hv B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Futura Hv BT" pitchFamily="34" charset="0"/>
                <a:cs typeface="Arial" charset="0"/>
              </a:defRPr>
            </a:lvl9pPr>
          </a:lstStyle>
          <a:p>
            <a:pPr algn="r" eaLnBrk="1" hangingPunct="1"/>
            <a:fld id="{594052B2-6B14-4D8A-9990-37600C7CC157}" type="slidenum">
              <a:rPr lang="fr-FR" altLang="fr-FR" sz="1400" b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r" eaLnBrk="1" hangingPunct="1"/>
              <a:t>19</a:t>
            </a:fld>
            <a:endParaRPr lang="fr-FR" altLang="fr-FR" sz="1400" b="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A40D8-08D3-B42F-1FFD-23EFD1560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Espace réservé de l'image des diapositives 1">
            <a:extLst>
              <a:ext uri="{FF2B5EF4-FFF2-40B4-BE49-F238E27FC236}">
                <a16:creationId xmlns:a16="http://schemas.microsoft.com/office/drawing/2014/main" id="{D8824C7B-5568-7B6A-E151-6A5181CC4B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79425" y="1279525"/>
            <a:ext cx="6140450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Espace réservé des commentaires 2">
            <a:extLst>
              <a:ext uri="{FF2B5EF4-FFF2-40B4-BE49-F238E27FC236}">
                <a16:creationId xmlns:a16="http://schemas.microsoft.com/office/drawing/2014/main" id="{6D4D0476-223C-0995-AA3F-C711FB8E17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89092" name="Espace réservé du numéro de diapositive 3">
            <a:extLst>
              <a:ext uri="{FF2B5EF4-FFF2-40B4-BE49-F238E27FC236}">
                <a16:creationId xmlns:a16="http://schemas.microsoft.com/office/drawing/2014/main" id="{A20F7089-E770-5A7B-BDBE-FB475A1F0554}"/>
              </a:ext>
            </a:extLst>
          </p:cNvPr>
          <p:cNvSpPr txBox="1">
            <a:spLocks noGrp="1"/>
          </p:cNvSpPr>
          <p:nvPr/>
        </p:nvSpPr>
        <p:spPr bwMode="auto">
          <a:xfrm>
            <a:off x="4022607" y="9719680"/>
            <a:ext cx="3075592" cy="51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67" tIns="53634" rIns="107267" bIns="53634" anchor="b"/>
          <a:lstStyle>
            <a:lvl1pPr eaLnBrk="0" hangingPunct="0">
              <a:defRPr sz="1200" b="1">
                <a:solidFill>
                  <a:srgbClr val="FFFFFF"/>
                </a:solidFill>
                <a:latin typeface="Futura Hv BT" pitchFamily="34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rgbClr val="FFFFFF"/>
                </a:solidFill>
                <a:latin typeface="Futura Hv BT" pitchFamily="34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rgbClr val="FFFFFF"/>
                </a:solidFill>
                <a:latin typeface="Futura Hv BT" pitchFamily="34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rgbClr val="FFFFFF"/>
                </a:solidFill>
                <a:latin typeface="Futura Hv BT" pitchFamily="34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rgbClr val="FFFFFF"/>
                </a:solidFill>
                <a:latin typeface="Futura Hv B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Futura Hv B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Futura Hv B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Futura Hv B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Futura Hv BT" pitchFamily="34" charset="0"/>
                <a:cs typeface="Arial" charset="0"/>
              </a:defRPr>
            </a:lvl9pPr>
          </a:lstStyle>
          <a:p>
            <a:pPr algn="r" eaLnBrk="1" hangingPunct="1"/>
            <a:fld id="{594052B2-6B14-4D8A-9990-37600C7CC157}" type="slidenum">
              <a:rPr lang="fr-FR" altLang="fr-FR" sz="1400" b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r" eaLnBrk="1" hangingPunct="1"/>
              <a:t>20</a:t>
            </a:fld>
            <a:endParaRPr lang="fr-FR" altLang="fr-FR" sz="1400" b="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307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jp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8F7E6B-F32D-45A0-A039-727269DFF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47162"/>
            <a:ext cx="9197094" cy="7722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 u="sng" cap="all" baseline="0">
                <a:solidFill>
                  <a:srgbClr val="E5421E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4B1C4B3-0CAA-4066-A8BD-D334CCF62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228632"/>
            <a:ext cx="9197095" cy="46399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462B95-A922-4BB2-B316-FA58FF8B4C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CB1CAD8-F52E-441C-9FF1-98715E85122E}" type="datetimeFigureOut">
              <a:rPr lang="fr-FR" smtClean="0"/>
              <a:t>11/03/2026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36AF84-3B35-4DAB-9833-C58980815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AD34B4F-3A3C-4765-81AA-D8D72B068169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2D2A578-1D0C-4473-A985-9F4D187F6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7" descr="Une image contenant texte, trouble&#10;&#10;Description générée automatiquement">
            <a:extLst>
              <a:ext uri="{FF2B5EF4-FFF2-40B4-BE49-F238E27FC236}">
                <a16:creationId xmlns:a16="http://schemas.microsoft.com/office/drawing/2014/main" id="{765AE6FC-88D2-0963-671A-FEBF86A0D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307" y="4242153"/>
            <a:ext cx="9192787" cy="197206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9E9C382-BACE-4F19-1C74-7BA875F588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6576648" y="6348048"/>
            <a:ext cx="2180493" cy="48650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DD9A8D9-1C15-B26E-428E-84D3189F51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4689233" y="6350244"/>
            <a:ext cx="2180493" cy="48650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5EE312F-B71C-867A-C15F-61C3707936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3103320" y="6348047"/>
            <a:ext cx="2180493" cy="48650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60F16D2-94B2-F253-3392-5824DDEF37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1862322" y="6352441"/>
            <a:ext cx="2180493" cy="48650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31DD2D5-82C9-F42C-47A5-F1BFCFA130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164127" y="6342914"/>
            <a:ext cx="2180493" cy="48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095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0468AB-F879-49F3-8282-A3063D985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C9EB664-5E06-4E4B-88E9-12276CF0C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5E97544F-799E-4871-B0F0-0C319BE5E0E0}"/>
              </a:ext>
            </a:extLst>
          </p:cNvPr>
          <p:cNvSpPr txBox="1">
            <a:spLocks/>
          </p:cNvSpPr>
          <p:nvPr/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DF5BDB-0705-401A-BEFA-6E7A7C3D967D}" type="datetime1">
              <a:rPr lang="fr-FR" smtClean="0">
                <a:latin typeface="Calibri Light" panose="020F0302020204030204" pitchFamily="34" charset="0"/>
              </a:rPr>
              <a:pPr/>
              <a:t>11/03/2026</a:t>
            </a:fld>
            <a:endParaRPr lang="fr-FR" dirty="0">
              <a:latin typeface="Calibri Light" panose="020F0302020204030204" pitchFamily="34" charset="0"/>
            </a:endParaRP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264F852B-B486-407A-896D-29453DB0E26C}"/>
              </a:ext>
            </a:extLst>
          </p:cNvPr>
          <p:cNvSpPr txBox="1">
            <a:spLocks/>
          </p:cNvSpPr>
          <p:nvPr/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DB1DAD-1A19-4339-950E-4413F9E533F5}" type="slidenum">
              <a:rPr lang="fr-FR" smtClean="0">
                <a:latin typeface="Calibri Light" panose="020F0302020204030204" pitchFamily="34" charset="0"/>
              </a:rPr>
              <a:pPr/>
              <a:t>‹N°›</a:t>
            </a:fld>
            <a:endParaRPr lang="fr-FR" dirty="0">
              <a:latin typeface="Calibri Light" panose="020F0302020204030204" pitchFamily="34" charset="0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F64AF3EA-9F6C-4C71-9802-713C059A2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11" y="81481"/>
            <a:ext cx="11778558" cy="878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fr-FR" sz="3200" kern="1200" cap="all" baseline="0">
                <a:solidFill>
                  <a:srgbClr val="E5421E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27869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65B7635-DA38-4630-B399-27C9422159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07000" y="2057400"/>
            <a:ext cx="5943600" cy="38036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9BAFB0B-7380-45FB-A87C-45618737A0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88F4149F-186C-4590-AB32-CFEBD1AF9DDE}"/>
              </a:ext>
            </a:extLst>
          </p:cNvPr>
          <p:cNvSpPr txBox="1">
            <a:spLocks/>
          </p:cNvSpPr>
          <p:nvPr/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DF5BDB-0705-401A-BEFA-6E7A7C3D967D}" type="datetime1">
              <a:rPr lang="fr-FR" smtClean="0">
                <a:latin typeface="Calibri Light" panose="020F0302020204030204" pitchFamily="34" charset="0"/>
              </a:rPr>
              <a:pPr/>
              <a:t>11/03/2026</a:t>
            </a:fld>
            <a:endParaRPr lang="fr-FR" dirty="0">
              <a:latin typeface="Calibri Light" panose="020F0302020204030204" pitchFamily="34" charset="0"/>
            </a:endParaRP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F322959F-DE5A-4230-B15A-578171EABAFC}"/>
              </a:ext>
            </a:extLst>
          </p:cNvPr>
          <p:cNvSpPr txBox="1">
            <a:spLocks/>
          </p:cNvSpPr>
          <p:nvPr/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DB1DAD-1A19-4339-950E-4413F9E533F5}" type="slidenum">
              <a:rPr lang="fr-FR" smtClean="0">
                <a:latin typeface="Calibri Light" panose="020F0302020204030204" pitchFamily="34" charset="0"/>
              </a:rPr>
              <a:pPr/>
              <a:t>‹N°›</a:t>
            </a:fld>
            <a:endParaRPr lang="fr-FR" dirty="0">
              <a:latin typeface="Calibri Light" panose="020F0302020204030204" pitchFamily="34" charset="0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F372EC0E-D4F1-4930-AF6A-B750361B6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11" y="81481"/>
            <a:ext cx="11778558" cy="878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fr-FR" sz="3200" kern="1200" cap="all" baseline="0">
                <a:solidFill>
                  <a:srgbClr val="E5421E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10788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9BAFB0B-7380-45FB-A87C-45618737A0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9712" y="1721730"/>
            <a:ext cx="3720974" cy="348260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88F4149F-186C-4590-AB32-CFEBD1AF9DDE}"/>
              </a:ext>
            </a:extLst>
          </p:cNvPr>
          <p:cNvSpPr txBox="1">
            <a:spLocks/>
          </p:cNvSpPr>
          <p:nvPr/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DF5BDB-0705-401A-BEFA-6E7A7C3D967D}" type="datetime1">
              <a:rPr lang="fr-FR" smtClean="0">
                <a:latin typeface="Calibri Light" panose="020F0302020204030204" pitchFamily="34" charset="0"/>
              </a:rPr>
              <a:pPr/>
              <a:t>11/03/2026</a:t>
            </a:fld>
            <a:endParaRPr lang="fr-FR" dirty="0">
              <a:latin typeface="Calibri Light" panose="020F0302020204030204" pitchFamily="34" charset="0"/>
            </a:endParaRP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F322959F-DE5A-4230-B15A-578171EABAFC}"/>
              </a:ext>
            </a:extLst>
          </p:cNvPr>
          <p:cNvSpPr txBox="1">
            <a:spLocks/>
          </p:cNvSpPr>
          <p:nvPr/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DB1DAD-1A19-4339-950E-4413F9E533F5}" type="slidenum">
              <a:rPr lang="fr-FR" smtClean="0">
                <a:latin typeface="Calibri Light" panose="020F0302020204030204" pitchFamily="34" charset="0"/>
              </a:rPr>
              <a:pPr/>
              <a:t>‹N°›</a:t>
            </a:fld>
            <a:endParaRPr lang="fr-FR" dirty="0">
              <a:latin typeface="Calibri Light" panose="020F0302020204030204" pitchFamily="34" charset="0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F372EC0E-D4F1-4930-AF6A-B750361B6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11" y="81481"/>
            <a:ext cx="11778558" cy="878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fr-FR" sz="3200" kern="1200" cap="all" baseline="0">
                <a:solidFill>
                  <a:srgbClr val="E5421E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299D35-7429-4953-B855-FC11C62623FB}"/>
              </a:ext>
            </a:extLst>
          </p:cNvPr>
          <p:cNvSpPr/>
          <p:nvPr/>
        </p:nvSpPr>
        <p:spPr>
          <a:xfrm>
            <a:off x="4191754" y="1721731"/>
            <a:ext cx="8000246" cy="45712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alibri Light" panose="020F03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6A86D4-DBBF-4BB0-838C-C1769909B72A}"/>
              </a:ext>
            </a:extLst>
          </p:cNvPr>
          <p:cNvSpPr/>
          <p:nvPr/>
        </p:nvSpPr>
        <p:spPr>
          <a:xfrm>
            <a:off x="7314874" y="3545689"/>
            <a:ext cx="17540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 Light" panose="020F0302020204030204" pitchFamily="34" charset="0"/>
              </a:rPr>
              <a:t>Vidéo</a:t>
            </a:r>
          </a:p>
        </p:txBody>
      </p:sp>
    </p:spTree>
    <p:extLst>
      <p:ext uri="{BB962C8B-B14F-4D97-AF65-F5344CB8AC3E}">
        <p14:creationId xmlns:p14="http://schemas.microsoft.com/office/powerpoint/2010/main" val="967503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818B292-C578-4746-A948-BEB94D3E7D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31A3E05B-3660-4E89-9C30-7A3E669578A2}"/>
              </a:ext>
            </a:extLst>
          </p:cNvPr>
          <p:cNvSpPr txBox="1">
            <a:spLocks/>
          </p:cNvSpPr>
          <p:nvPr/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DF5BDB-0705-401A-BEFA-6E7A7C3D967D}" type="datetime1">
              <a:rPr lang="fr-FR" smtClean="0">
                <a:latin typeface="Calibri Light" panose="020F0302020204030204" pitchFamily="34" charset="0"/>
              </a:rPr>
              <a:pPr/>
              <a:t>11/03/2026</a:t>
            </a:fld>
            <a:endParaRPr lang="fr-FR" dirty="0">
              <a:latin typeface="Calibri Light" panose="020F0302020204030204" pitchFamily="34" charset="0"/>
            </a:endParaRP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A2C0E87A-1AA3-4DD7-A921-2EE19F38C70C}"/>
              </a:ext>
            </a:extLst>
          </p:cNvPr>
          <p:cNvSpPr txBox="1">
            <a:spLocks/>
          </p:cNvSpPr>
          <p:nvPr/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DB1DAD-1A19-4339-950E-4413F9E533F5}" type="slidenum">
              <a:rPr lang="fr-FR" smtClean="0">
                <a:latin typeface="Calibri Light" panose="020F0302020204030204" pitchFamily="34" charset="0"/>
              </a:rPr>
              <a:pPr/>
              <a:t>‹N°›</a:t>
            </a:fld>
            <a:endParaRPr lang="fr-FR" dirty="0">
              <a:latin typeface="Calibri Light" panose="020F0302020204030204" pitchFamily="34" charset="0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3B50E0B-50BB-433D-970E-70B6269F5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11" y="81481"/>
            <a:ext cx="11778558" cy="878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fr-FR" sz="3200" kern="1200" cap="all" baseline="0">
                <a:solidFill>
                  <a:srgbClr val="E5421E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47774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9045592-4116-45F2-9AC7-F5A6707B06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15999"/>
            <a:ext cx="7734300" cy="5160963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329532E8-16AD-49B8-B73B-C3D13E20C3D4}"/>
              </a:ext>
            </a:extLst>
          </p:cNvPr>
          <p:cNvSpPr txBox="1">
            <a:spLocks/>
          </p:cNvSpPr>
          <p:nvPr/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DF5BDB-0705-401A-BEFA-6E7A7C3D967D}" type="datetime1">
              <a:rPr lang="fr-FR" smtClean="0">
                <a:latin typeface="Calibri Light" panose="020F0302020204030204" pitchFamily="34" charset="0"/>
              </a:rPr>
              <a:pPr/>
              <a:t>11/03/2026</a:t>
            </a:fld>
            <a:endParaRPr lang="fr-FR" dirty="0">
              <a:latin typeface="Calibri Light" panose="020F0302020204030204" pitchFamily="34" charset="0"/>
            </a:endParaRP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E1C93FC4-C3AE-48ED-BC32-49B859A308D4}"/>
              </a:ext>
            </a:extLst>
          </p:cNvPr>
          <p:cNvSpPr txBox="1">
            <a:spLocks/>
          </p:cNvSpPr>
          <p:nvPr/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DB1DAD-1A19-4339-950E-4413F9E533F5}" type="slidenum">
              <a:rPr lang="fr-FR" smtClean="0">
                <a:latin typeface="Calibri Light" panose="020F0302020204030204" pitchFamily="34" charset="0"/>
              </a:rPr>
              <a:pPr/>
              <a:t>‹N°›</a:t>
            </a:fld>
            <a:endParaRPr lang="fr-FR" dirty="0">
              <a:latin typeface="Calibri Light" panose="020F0302020204030204" pitchFamily="34" charset="0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31F20AD-97DA-430C-BD88-8F74C03B80DA}"/>
              </a:ext>
            </a:extLst>
          </p:cNvPr>
          <p:cNvSpPr txBox="1">
            <a:spLocks/>
          </p:cNvSpPr>
          <p:nvPr/>
        </p:nvSpPr>
        <p:spPr>
          <a:xfrm rot="5400000">
            <a:off x="7169804" y="3020777"/>
            <a:ext cx="6183519" cy="878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rgbClr val="E5421E"/>
                </a:solidFill>
                <a:latin typeface="Futura Hv BT" panose="020B0702020204020204" pitchFamily="34" charset="0"/>
                <a:ea typeface="+mj-ea"/>
                <a:cs typeface="+mj-cs"/>
              </a:defRPr>
            </a:lvl1pPr>
          </a:lstStyle>
          <a:p>
            <a:r>
              <a:rPr lang="fr-FR" sz="3200" kern="1200" cap="all" baseline="0" dirty="0">
                <a:solidFill>
                  <a:srgbClr val="E5421E"/>
                </a:solidFill>
                <a:latin typeface="Calibri Light" panose="020F0302020204030204" pitchFamily="34" charset="0"/>
                <a:ea typeface="+mj-ea"/>
                <a:cs typeface="+mj-cs"/>
              </a:rPr>
              <a:t>Modifiez</a:t>
            </a:r>
            <a:r>
              <a:rPr lang="fr-FR" dirty="0"/>
              <a:t> </a:t>
            </a:r>
            <a:r>
              <a:rPr lang="fr-FR" sz="3200" kern="1200" cap="all" baseline="0" dirty="0">
                <a:solidFill>
                  <a:srgbClr val="E5421E"/>
                </a:solidFill>
                <a:latin typeface="Calibri Light" panose="020F0302020204030204" pitchFamily="34" charset="0"/>
                <a:ea typeface="+mj-ea"/>
                <a:cs typeface="+mj-cs"/>
              </a:rPr>
              <a:t>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195151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236A4798-32A6-E1CD-4995-E4FA98A05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E8F7E6B-F32D-45A0-A039-727269DFF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47162"/>
            <a:ext cx="9197094" cy="7722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 u="sng" cap="all" baseline="0">
                <a:solidFill>
                  <a:srgbClr val="E5421E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4B1C4B3-0CAA-4066-A8BD-D334CCF62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228632"/>
            <a:ext cx="9197095" cy="46399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462B95-A922-4BB2-B316-FA58FF8B4C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CB1CAD8-F52E-441C-9FF1-98715E85122E}" type="datetimeFigureOut">
              <a:rPr lang="fr-FR" smtClean="0"/>
              <a:t>11/03/2026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36AF84-3B35-4DAB-9833-C58980815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AD34B4F-3A3C-4765-81AA-D8D72B068169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27BA72F-2877-4004-8C8E-F93476F73D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85" y="4106037"/>
            <a:ext cx="9194109" cy="197742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A1DF599-E00C-2E57-6236-7A5798A84F9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6576648" y="6348048"/>
            <a:ext cx="2180493" cy="48650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5218509-50CA-18B4-3E8D-8166542F39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4689233" y="6350244"/>
            <a:ext cx="2180493" cy="48650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EC0FAF9-A36B-0F94-3059-E5D308BB06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3103320" y="6348047"/>
            <a:ext cx="2180493" cy="48650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846F00C-11CF-26ED-156A-1FB1CF11B2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1862322" y="6352441"/>
            <a:ext cx="2180493" cy="48650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8834636-E0ED-BE48-6A7B-2A97894E6C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164127" y="6342914"/>
            <a:ext cx="2180493" cy="48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85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EC137F-04D0-4377-9DD1-4C66FAD34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11" y="81481"/>
            <a:ext cx="11064089" cy="878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cap="all" baseline="0">
                <a:solidFill>
                  <a:srgbClr val="E5421E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366A78-2A20-403D-9ACB-E14C7C76D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4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13D51678-A033-4D64-8999-930FCDFE4279}"/>
              </a:ext>
            </a:extLst>
          </p:cNvPr>
          <p:cNvSpPr txBox="1">
            <a:spLocks/>
          </p:cNvSpPr>
          <p:nvPr/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DF5BDB-0705-401A-BEFA-6E7A7C3D967D}" type="datetime1">
              <a:rPr lang="fr-FR" smtClean="0"/>
              <a:pPr/>
              <a:t>11/03/2026</a:t>
            </a:fld>
            <a:endParaRPr lang="fr-FR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21186176-3B39-45F1-B19F-49B14C9E41E9}"/>
              </a:ext>
            </a:extLst>
          </p:cNvPr>
          <p:cNvSpPr txBox="1">
            <a:spLocks/>
          </p:cNvSpPr>
          <p:nvPr/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DB1DAD-1A19-4339-950E-4413F9E533F5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F99D98C-1259-3DA9-A87D-EC95A65932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6576648" y="6350000"/>
            <a:ext cx="2180493" cy="48650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255A386-1119-BD3B-76EF-8AF479FD54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4689233" y="6352196"/>
            <a:ext cx="2180493" cy="48650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BF2AC99-2BFE-C358-BF83-57999D7896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3103320" y="6349999"/>
            <a:ext cx="2180493" cy="48650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5F3E435-990F-1ADD-EF67-6E079C62D7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1862322" y="6354393"/>
            <a:ext cx="2180493" cy="48650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40930F8-FB94-90AD-84A4-1FB1BD6E3B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164127" y="6344866"/>
            <a:ext cx="2180493" cy="48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80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DDBB5C-E522-4E38-BF10-745692105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u="sng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0FDCA2-7FD7-4066-9775-080A6D0AC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5E132F79-48D7-4998-B4FC-885BD439E46A}"/>
              </a:ext>
            </a:extLst>
          </p:cNvPr>
          <p:cNvSpPr txBox="1">
            <a:spLocks/>
          </p:cNvSpPr>
          <p:nvPr/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DF5BDB-0705-401A-BEFA-6E7A7C3D967D}" type="datetime1">
              <a:rPr lang="fr-FR" smtClean="0"/>
              <a:pPr/>
              <a:t>11/03/2026</a:t>
            </a:fld>
            <a:endParaRPr lang="fr-FR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9F4888E5-CCCF-4089-A8D9-F751D9136DF2}"/>
              </a:ext>
            </a:extLst>
          </p:cNvPr>
          <p:cNvSpPr txBox="1">
            <a:spLocks/>
          </p:cNvSpPr>
          <p:nvPr/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DB1DAD-1A19-4339-950E-4413F9E533F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D34C5C-E3BD-40FB-9758-233CC65B6D2A}"/>
              </a:ext>
            </a:extLst>
          </p:cNvPr>
          <p:cNvSpPr/>
          <p:nvPr/>
        </p:nvSpPr>
        <p:spPr>
          <a:xfrm>
            <a:off x="0" y="850900"/>
            <a:ext cx="760095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8F56EB6-3A89-5BF0-F1AE-8C1F74C5A8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6576648" y="6360748"/>
            <a:ext cx="2180493" cy="48650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D906149-7B19-04A8-96CD-29A98BF792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4689233" y="6362944"/>
            <a:ext cx="2180493" cy="48650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564E351-7A37-F451-53F0-4EE6A1D9AD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3103320" y="6360747"/>
            <a:ext cx="2180493" cy="48650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77B2419-9400-8384-56BC-9271D2E12C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1862322" y="6365141"/>
            <a:ext cx="2180493" cy="48650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2CC2778-2615-0897-35ED-FDEC2A9C3A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164127" y="6355614"/>
            <a:ext cx="2180493" cy="48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91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522D78-A0D7-41F3-BED2-916B8C57C7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9710" y="1634698"/>
            <a:ext cx="5377759" cy="42211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C87CB53-884C-415A-B3F0-498D8DA59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6377" y="1634698"/>
            <a:ext cx="5377759" cy="42211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ED3F3AF7-8683-4154-B049-9A2E9F5D1D7C}"/>
              </a:ext>
            </a:extLst>
          </p:cNvPr>
          <p:cNvSpPr txBox="1">
            <a:spLocks/>
          </p:cNvSpPr>
          <p:nvPr/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DF5BDB-0705-401A-BEFA-6E7A7C3D967D}" type="datetime1">
              <a:rPr lang="fr-FR" smtClean="0"/>
              <a:pPr/>
              <a:t>11/03/2026</a:t>
            </a:fld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4B90C162-B0EC-416E-BD06-D5A0739F659F}"/>
              </a:ext>
            </a:extLst>
          </p:cNvPr>
          <p:cNvSpPr txBox="1">
            <a:spLocks/>
          </p:cNvSpPr>
          <p:nvPr/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DB1DAD-1A19-4339-950E-4413F9E533F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3E59B714-BF6D-4576-AF2B-139EDF47E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11" y="81481"/>
            <a:ext cx="11778558" cy="878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fr-FR" dirty="0"/>
            </a:lvl1pPr>
          </a:lstStyle>
          <a:p>
            <a:pPr lvl="0"/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3F13F5D-B727-4960-9196-4C5EE1A277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6576648" y="6354398"/>
            <a:ext cx="2180493" cy="48650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7645447-D908-B440-4C6C-9391C55A69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4689233" y="6356594"/>
            <a:ext cx="2180493" cy="48650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EE53CD2-FC07-A5F1-689F-24A54EF714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3103320" y="6354397"/>
            <a:ext cx="2180493" cy="48650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D1FE362-16D0-BBBD-FBFC-3C5E294948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1862322" y="6358791"/>
            <a:ext cx="2180493" cy="48650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43D2BB8-DB95-E980-F00C-EABEB46D49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164127" y="6349264"/>
            <a:ext cx="2180493" cy="48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31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522D78-A0D7-41F3-BED2-916B8C57C7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9710" y="1634698"/>
            <a:ext cx="5377759" cy="42211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C87CB53-884C-415A-B3F0-498D8DA59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6377" y="1634698"/>
            <a:ext cx="5377759" cy="42211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ED3F3AF7-8683-4154-B049-9A2E9F5D1D7C}"/>
              </a:ext>
            </a:extLst>
          </p:cNvPr>
          <p:cNvSpPr txBox="1">
            <a:spLocks/>
          </p:cNvSpPr>
          <p:nvPr/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DF5BDB-0705-401A-BEFA-6E7A7C3D967D}" type="datetime1">
              <a:rPr lang="fr-FR" smtClean="0"/>
              <a:pPr/>
              <a:t>11/03/2026</a:t>
            </a:fld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4B90C162-B0EC-416E-BD06-D5A0739F659F}"/>
              </a:ext>
            </a:extLst>
          </p:cNvPr>
          <p:cNvSpPr txBox="1">
            <a:spLocks/>
          </p:cNvSpPr>
          <p:nvPr/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DB1DAD-1A19-4339-950E-4413F9E533F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3E59B714-BF6D-4576-AF2B-139EDF47E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11" y="81481"/>
            <a:ext cx="11778558" cy="878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fr-FR" sz="3200" kern="1200" cap="all" baseline="0">
                <a:solidFill>
                  <a:srgbClr val="E5421E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202A2E-006D-42F6-8787-F0283F9FB14C}"/>
              </a:ext>
            </a:extLst>
          </p:cNvPr>
          <p:cNvSpPr/>
          <p:nvPr/>
        </p:nvSpPr>
        <p:spPr>
          <a:xfrm>
            <a:off x="5835923" y="1634698"/>
            <a:ext cx="36000" cy="42211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DC6A5D1-C5D8-8919-55B7-25146DD26C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6576648" y="6348048"/>
            <a:ext cx="2180493" cy="48650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73FB300-2447-3586-D9FB-E7EC450661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4689233" y="6350244"/>
            <a:ext cx="2180493" cy="48650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4EC25FF-251C-94A0-529C-92C617202D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3103320" y="6348047"/>
            <a:ext cx="2180493" cy="48650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F5A2D34-B157-BD75-9D66-D2B7BEE1B5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1862322" y="6352441"/>
            <a:ext cx="2180493" cy="48650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F9165AA-ADBF-9B44-CCD2-E33C646BFB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164127" y="6342914"/>
            <a:ext cx="2180493" cy="48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43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EC137F-04D0-4377-9DD1-4C66FAD34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11" y="81481"/>
            <a:ext cx="11064089" cy="878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cap="all" baseline="0">
                <a:solidFill>
                  <a:srgbClr val="E5421E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366A78-2A20-403D-9ACB-E14C7C76D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4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13D51678-A033-4D64-8999-930FCDFE4279}"/>
              </a:ext>
            </a:extLst>
          </p:cNvPr>
          <p:cNvSpPr txBox="1">
            <a:spLocks/>
          </p:cNvSpPr>
          <p:nvPr/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DF5BDB-0705-401A-BEFA-6E7A7C3D967D}" type="datetime1">
              <a:rPr lang="fr-FR" smtClean="0">
                <a:latin typeface="Calibri Light" panose="020F0302020204030204" pitchFamily="34" charset="0"/>
              </a:rPr>
              <a:pPr/>
              <a:t>11/03/2026</a:t>
            </a:fld>
            <a:endParaRPr lang="fr-FR" dirty="0">
              <a:latin typeface="Calibri Light" panose="020F0302020204030204" pitchFamily="34" charset="0"/>
            </a:endParaRP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21186176-3B39-45F1-B19F-49B14C9E41E9}"/>
              </a:ext>
            </a:extLst>
          </p:cNvPr>
          <p:cNvSpPr txBox="1">
            <a:spLocks/>
          </p:cNvSpPr>
          <p:nvPr/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DB1DAD-1A19-4339-950E-4413F9E533F5}" type="slidenum">
              <a:rPr lang="fr-FR" smtClean="0">
                <a:latin typeface="Calibri Light" panose="020F0302020204030204" pitchFamily="34" charset="0"/>
              </a:rPr>
              <a:pPr/>
              <a:t>‹N°›</a:t>
            </a:fld>
            <a:endParaRPr lang="fr-FR" dirty="0">
              <a:latin typeface="Calibri Light" panose="020F030202020403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8F32676-F003-3DC5-6AF1-6125CB350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6576648" y="6350000"/>
            <a:ext cx="2180493" cy="48650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BD68F5E-7CE1-8A94-6BA4-3801FCE3A9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4689233" y="6352196"/>
            <a:ext cx="2180493" cy="48650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634381E-8F02-7434-7FCA-02CABD85E5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3103320" y="6349999"/>
            <a:ext cx="2180493" cy="48650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DE98225-7F15-2186-D59E-ABC94DC98A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1862322" y="6354393"/>
            <a:ext cx="2180493" cy="48650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1759510-0A28-DFA1-0F08-4A6DBC9C27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164127" y="6344866"/>
            <a:ext cx="2180493" cy="48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10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E640EDA-FD6C-40DB-9671-7E8FB0AB4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711" y="1634698"/>
            <a:ext cx="5377758" cy="566737"/>
          </a:xfrm>
          <a:solidFill>
            <a:srgbClr val="D49A36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93E11B7-C6CC-4D19-BDF9-22C1B2CE74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9711" y="2238375"/>
            <a:ext cx="5377758" cy="361747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B4A6E54-5B48-440A-AA9B-D6B5F0127F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76377" y="1634698"/>
            <a:ext cx="5377759" cy="566737"/>
          </a:xfrm>
          <a:solidFill>
            <a:srgbClr val="D49A36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A662DED-4342-441B-A747-AA37239BDB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76376" y="2238375"/>
            <a:ext cx="5377757" cy="361747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F4EBE6F4-DF10-4D07-BDEF-AC95E32D0559}"/>
              </a:ext>
            </a:extLst>
          </p:cNvPr>
          <p:cNvSpPr txBox="1">
            <a:spLocks/>
          </p:cNvSpPr>
          <p:nvPr/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DF5BDB-0705-401A-BEFA-6E7A7C3D967D}" type="datetime1">
              <a:rPr lang="fr-FR" smtClean="0"/>
              <a:pPr/>
              <a:t>11/03/2026</a:t>
            </a:fld>
            <a:endParaRPr lang="fr-FR" dirty="0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BD2AF67E-DC50-48F0-82DF-D667F7CAED4E}"/>
              </a:ext>
            </a:extLst>
          </p:cNvPr>
          <p:cNvSpPr txBox="1">
            <a:spLocks/>
          </p:cNvSpPr>
          <p:nvPr/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DB1DAD-1A19-4339-950E-4413F9E533F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81F6C816-0204-4DA0-9935-80CD465A6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11" y="81481"/>
            <a:ext cx="11778558" cy="878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fr-FR" sz="3200" kern="1200" cap="all" baseline="0">
                <a:solidFill>
                  <a:srgbClr val="E5421E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82745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E640EDA-FD6C-40DB-9671-7E8FB0AB4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711" y="1634698"/>
            <a:ext cx="3440631" cy="566737"/>
          </a:xfrm>
          <a:solidFill>
            <a:srgbClr val="D49A36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93E11B7-C6CC-4D19-BDF9-22C1B2CE74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9711" y="2238375"/>
            <a:ext cx="3440631" cy="360795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B4A6E54-5B48-440A-AA9B-D6B5F0127F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134662" y="1634698"/>
            <a:ext cx="3457575" cy="566737"/>
          </a:xfrm>
          <a:solidFill>
            <a:srgbClr val="D49A36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A662DED-4342-441B-A747-AA37239BDB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34662" y="2238376"/>
            <a:ext cx="3457575" cy="360795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F4EBE6F4-DF10-4D07-BDEF-AC95E32D0559}"/>
              </a:ext>
            </a:extLst>
          </p:cNvPr>
          <p:cNvSpPr txBox="1">
            <a:spLocks/>
          </p:cNvSpPr>
          <p:nvPr/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DF5BDB-0705-401A-BEFA-6E7A7C3D967D}" type="datetime1">
              <a:rPr lang="fr-FR" smtClean="0"/>
              <a:pPr/>
              <a:t>11/03/2026</a:t>
            </a:fld>
            <a:endParaRPr lang="fr-FR" dirty="0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BD2AF67E-DC50-48F0-82DF-D667F7CAED4E}"/>
              </a:ext>
            </a:extLst>
          </p:cNvPr>
          <p:cNvSpPr txBox="1">
            <a:spLocks/>
          </p:cNvSpPr>
          <p:nvPr/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DB1DAD-1A19-4339-950E-4413F9E533F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81F6C816-0204-4DA0-9935-80CD465A6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11" y="81481"/>
            <a:ext cx="11778558" cy="878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fr-FR" sz="3200" kern="1200" cap="all" baseline="0">
                <a:solidFill>
                  <a:srgbClr val="E5421E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61824CA1-7666-4F62-BFB6-7E750CE0BC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96558" y="1634698"/>
            <a:ext cx="3457575" cy="566737"/>
          </a:xfrm>
          <a:solidFill>
            <a:srgbClr val="D49A36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contenu 5">
            <a:extLst>
              <a:ext uri="{FF2B5EF4-FFF2-40B4-BE49-F238E27FC236}">
                <a16:creationId xmlns:a16="http://schemas.microsoft.com/office/drawing/2014/main" id="{2D67E66C-592B-476F-B9E3-48D67988C3D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996558" y="2238376"/>
            <a:ext cx="3457575" cy="360795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9128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7A153A84-5578-44BB-A4F5-E066768B755C}"/>
              </a:ext>
            </a:extLst>
          </p:cNvPr>
          <p:cNvSpPr txBox="1">
            <a:spLocks/>
          </p:cNvSpPr>
          <p:nvPr/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DF5BDB-0705-401A-BEFA-6E7A7C3D967D}" type="datetime1">
              <a:rPr lang="fr-FR" smtClean="0"/>
              <a:pPr/>
              <a:t>11/03/2026</a:t>
            </a:fld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A16A3494-67BE-4834-B865-89E02CB7E0D8}"/>
              </a:ext>
            </a:extLst>
          </p:cNvPr>
          <p:cNvSpPr txBox="1">
            <a:spLocks/>
          </p:cNvSpPr>
          <p:nvPr/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DB1DAD-1A19-4339-950E-4413F9E533F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641BFEF-DEBF-472C-98F1-33CF02182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11" y="81481"/>
            <a:ext cx="11778558" cy="878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fr-FR" sz="3200" kern="1200" cap="all" baseline="0">
                <a:solidFill>
                  <a:srgbClr val="E5421E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8567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431681A5-10C0-485A-BC53-0CC7072BABBD}"/>
              </a:ext>
            </a:extLst>
          </p:cNvPr>
          <p:cNvSpPr txBox="1">
            <a:spLocks/>
          </p:cNvSpPr>
          <p:nvPr/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DF5BDB-0705-401A-BEFA-6E7A7C3D967D}" type="datetime1">
              <a:rPr lang="fr-FR" smtClean="0"/>
              <a:pPr/>
              <a:t>11/03/2026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C7B454-B2D3-4D79-9384-0A540FE81A5D}"/>
              </a:ext>
            </a:extLst>
          </p:cNvPr>
          <p:cNvSpPr txBox="1">
            <a:spLocks/>
          </p:cNvSpPr>
          <p:nvPr/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DB1DAD-1A19-4339-950E-4413F9E533F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66C2C9-119A-6B36-5410-9EDCBD1239B3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171B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6F6548D-77DB-18C5-1CDF-CE5E5B8656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06206"/>
            <a:ext cx="12192000" cy="55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9949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0468AB-F879-49F3-8282-A3063D985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C9EB664-5E06-4E4B-88E9-12276CF0C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5E97544F-799E-4871-B0F0-0C319BE5E0E0}"/>
              </a:ext>
            </a:extLst>
          </p:cNvPr>
          <p:cNvSpPr txBox="1">
            <a:spLocks/>
          </p:cNvSpPr>
          <p:nvPr/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DF5BDB-0705-401A-BEFA-6E7A7C3D967D}" type="datetime1">
              <a:rPr lang="fr-FR" smtClean="0"/>
              <a:pPr/>
              <a:t>11/03/2026</a:t>
            </a:fld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264F852B-B486-407A-896D-29453DB0E26C}"/>
              </a:ext>
            </a:extLst>
          </p:cNvPr>
          <p:cNvSpPr txBox="1">
            <a:spLocks/>
          </p:cNvSpPr>
          <p:nvPr/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DB1DAD-1A19-4339-950E-4413F9E533F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F64AF3EA-9F6C-4C71-9802-713C059A2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11" y="81481"/>
            <a:ext cx="11778558" cy="878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fr-FR" sz="3200" kern="1200" cap="all" baseline="0">
                <a:solidFill>
                  <a:srgbClr val="E5421E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32930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65B7635-DA38-4630-B399-27C9422159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07000" y="2057400"/>
            <a:ext cx="5943600" cy="38036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9BAFB0B-7380-45FB-A87C-45618737A0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88F4149F-186C-4590-AB32-CFEBD1AF9DDE}"/>
              </a:ext>
            </a:extLst>
          </p:cNvPr>
          <p:cNvSpPr txBox="1">
            <a:spLocks/>
          </p:cNvSpPr>
          <p:nvPr/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DF5BDB-0705-401A-BEFA-6E7A7C3D967D}" type="datetime1">
              <a:rPr lang="fr-FR" smtClean="0"/>
              <a:pPr/>
              <a:t>11/03/2026</a:t>
            </a:fld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F322959F-DE5A-4230-B15A-578171EABAFC}"/>
              </a:ext>
            </a:extLst>
          </p:cNvPr>
          <p:cNvSpPr txBox="1">
            <a:spLocks/>
          </p:cNvSpPr>
          <p:nvPr/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DB1DAD-1A19-4339-950E-4413F9E533F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F372EC0E-D4F1-4930-AF6A-B750361B6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11" y="81481"/>
            <a:ext cx="11778558" cy="878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fr-FR" sz="3200" kern="1200" cap="all" baseline="0">
                <a:solidFill>
                  <a:srgbClr val="E5421E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9841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9BAFB0B-7380-45FB-A87C-45618737A0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9712" y="1721730"/>
            <a:ext cx="3720974" cy="348260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88F4149F-186C-4590-AB32-CFEBD1AF9DDE}"/>
              </a:ext>
            </a:extLst>
          </p:cNvPr>
          <p:cNvSpPr txBox="1">
            <a:spLocks/>
          </p:cNvSpPr>
          <p:nvPr/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DF5BDB-0705-401A-BEFA-6E7A7C3D967D}" type="datetime1">
              <a:rPr lang="fr-FR" smtClean="0"/>
              <a:pPr/>
              <a:t>11/03/2026</a:t>
            </a:fld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F322959F-DE5A-4230-B15A-578171EABAFC}"/>
              </a:ext>
            </a:extLst>
          </p:cNvPr>
          <p:cNvSpPr txBox="1">
            <a:spLocks/>
          </p:cNvSpPr>
          <p:nvPr/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DB1DAD-1A19-4339-950E-4413F9E533F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F372EC0E-D4F1-4930-AF6A-B750361B6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11" y="81481"/>
            <a:ext cx="11778558" cy="878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fr-FR" sz="3200" kern="1200" cap="all" baseline="0">
                <a:solidFill>
                  <a:srgbClr val="E5421E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299D35-7429-4953-B855-FC11C62623FB}"/>
              </a:ext>
            </a:extLst>
          </p:cNvPr>
          <p:cNvSpPr/>
          <p:nvPr/>
        </p:nvSpPr>
        <p:spPr>
          <a:xfrm>
            <a:off x="4191754" y="1721731"/>
            <a:ext cx="8000246" cy="45712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6A86D4-DBBF-4BB0-838C-C1769909B72A}"/>
              </a:ext>
            </a:extLst>
          </p:cNvPr>
          <p:cNvSpPr/>
          <p:nvPr/>
        </p:nvSpPr>
        <p:spPr>
          <a:xfrm>
            <a:off x="7264379" y="3545689"/>
            <a:ext cx="1854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Vidéo</a:t>
            </a:r>
          </a:p>
        </p:txBody>
      </p:sp>
      <p:pic>
        <p:nvPicPr>
          <p:cNvPr id="7" name="Graphique 6" descr="Flèche : demi-tour horizontal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F1956CCB-07D0-42C8-9FD1-73D7443F5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1692999" y="5457132"/>
            <a:ext cx="914400" cy="79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320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818B292-C578-4746-A948-BEB94D3E7D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31A3E05B-3660-4E89-9C30-7A3E669578A2}"/>
              </a:ext>
            </a:extLst>
          </p:cNvPr>
          <p:cNvSpPr txBox="1">
            <a:spLocks/>
          </p:cNvSpPr>
          <p:nvPr/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DF5BDB-0705-401A-BEFA-6E7A7C3D967D}" type="datetime1">
              <a:rPr lang="fr-FR" smtClean="0"/>
              <a:pPr/>
              <a:t>11/03/2026</a:t>
            </a:fld>
            <a:endParaRPr lang="fr-FR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A2C0E87A-1AA3-4DD7-A921-2EE19F38C70C}"/>
              </a:ext>
            </a:extLst>
          </p:cNvPr>
          <p:cNvSpPr txBox="1">
            <a:spLocks/>
          </p:cNvSpPr>
          <p:nvPr/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DB1DAD-1A19-4339-950E-4413F9E533F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3B50E0B-50BB-433D-970E-70B6269F5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11" y="81481"/>
            <a:ext cx="11778558" cy="878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fr-FR" sz="3200" kern="1200" cap="all" baseline="0">
                <a:solidFill>
                  <a:srgbClr val="E5421E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24106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9045592-4116-45F2-9AC7-F5A6707B06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15999"/>
            <a:ext cx="7734300" cy="5160963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329532E8-16AD-49B8-B73B-C3D13E20C3D4}"/>
              </a:ext>
            </a:extLst>
          </p:cNvPr>
          <p:cNvSpPr txBox="1">
            <a:spLocks/>
          </p:cNvSpPr>
          <p:nvPr/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DF5BDB-0705-401A-BEFA-6E7A7C3D967D}" type="datetime1">
              <a:rPr lang="fr-FR" smtClean="0"/>
              <a:pPr/>
              <a:t>11/03/2026</a:t>
            </a:fld>
            <a:endParaRPr lang="fr-FR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E1C93FC4-C3AE-48ED-BC32-49B859A308D4}"/>
              </a:ext>
            </a:extLst>
          </p:cNvPr>
          <p:cNvSpPr txBox="1">
            <a:spLocks/>
          </p:cNvSpPr>
          <p:nvPr/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DB1DAD-1A19-4339-950E-4413F9E533F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31F20AD-97DA-430C-BD88-8F74C03B80DA}"/>
              </a:ext>
            </a:extLst>
          </p:cNvPr>
          <p:cNvSpPr txBox="1">
            <a:spLocks/>
          </p:cNvSpPr>
          <p:nvPr/>
        </p:nvSpPr>
        <p:spPr>
          <a:xfrm rot="5400000">
            <a:off x="7169804" y="3020777"/>
            <a:ext cx="6183519" cy="878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rgbClr val="E5421E"/>
                </a:solidFill>
                <a:latin typeface="Futura Hv BT" panose="020B0702020204020204" pitchFamily="34" charset="0"/>
                <a:ea typeface="+mj-ea"/>
                <a:cs typeface="+mj-cs"/>
              </a:defRPr>
            </a:lvl1pPr>
          </a:lstStyle>
          <a:p>
            <a:r>
              <a:rPr lang="fr-FR" sz="3200" kern="1200" cap="all" baseline="0" dirty="0">
                <a:solidFill>
                  <a:srgbClr val="E5421E"/>
                </a:solidFill>
                <a:latin typeface="+mn-lt"/>
                <a:ea typeface="+mj-ea"/>
                <a:cs typeface="+mj-cs"/>
              </a:rPr>
              <a:t>Modifiez</a:t>
            </a:r>
            <a:r>
              <a:rPr lang="fr-FR" dirty="0"/>
              <a:t> </a:t>
            </a:r>
            <a:r>
              <a:rPr lang="fr-FR" sz="3200" kern="1200" cap="all" baseline="0" dirty="0">
                <a:solidFill>
                  <a:srgbClr val="E5421E"/>
                </a:solidFill>
                <a:latin typeface="+mn-lt"/>
                <a:ea typeface="+mj-ea"/>
                <a:cs typeface="+mj-cs"/>
              </a:rPr>
              <a:t>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3410432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- Accs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8F7E6B-F32D-45A0-A039-727269DFF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47162"/>
            <a:ext cx="9197094" cy="7722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 u="sng" cap="all" baseline="0">
                <a:solidFill>
                  <a:srgbClr val="E5421E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4B1C4B3-0CAA-4066-A8BD-D334CCF62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228632"/>
            <a:ext cx="9197095" cy="46399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462B95-A922-4BB2-B316-FA58FF8B4C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CB1CAD8-F52E-441C-9FF1-98715E85122E}" type="datetimeFigureOut">
              <a:rPr lang="fr-FR" smtClean="0"/>
              <a:pPr/>
              <a:t>11/03/2026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36AF84-3B35-4DAB-9833-C58980815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AD34B4F-3A3C-4765-81AA-D8D72B06816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27BA72F-2877-4004-8C8E-F93476F73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85" y="4106037"/>
            <a:ext cx="9194109" cy="1977420"/>
          </a:xfrm>
          <a:prstGeom prst="rect">
            <a:avLst/>
          </a:prstGeom>
        </p:spPr>
      </p:pic>
      <p:pic>
        <p:nvPicPr>
          <p:cNvPr id="15" name="Image 14" descr="Une image contenant art, capture d’écran, conception&#10;&#10;Description générée automatiquement">
            <a:extLst>
              <a:ext uri="{FF2B5EF4-FFF2-40B4-BE49-F238E27FC236}">
                <a16:creationId xmlns:a16="http://schemas.microsoft.com/office/drawing/2014/main" id="{D70F8C24-84F8-0999-21AD-6A42A07029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5" y="140368"/>
            <a:ext cx="2401200" cy="58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6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DDBB5C-E522-4E38-BF10-745692105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u="sng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0FDCA2-7FD7-4066-9775-080A6D0AC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5E132F79-48D7-4998-B4FC-885BD439E46A}"/>
              </a:ext>
            </a:extLst>
          </p:cNvPr>
          <p:cNvSpPr txBox="1">
            <a:spLocks/>
          </p:cNvSpPr>
          <p:nvPr/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DF5BDB-0705-401A-BEFA-6E7A7C3D967D}" type="datetime1">
              <a:rPr lang="fr-FR" smtClean="0">
                <a:latin typeface="Calibri Light" panose="020F0302020204030204" pitchFamily="34" charset="0"/>
              </a:rPr>
              <a:pPr/>
              <a:t>11/03/2026</a:t>
            </a:fld>
            <a:endParaRPr lang="fr-FR" dirty="0">
              <a:latin typeface="Calibri Light" panose="020F0302020204030204" pitchFamily="34" charset="0"/>
            </a:endParaRP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9F4888E5-CCCF-4089-A8D9-F751D9136DF2}"/>
              </a:ext>
            </a:extLst>
          </p:cNvPr>
          <p:cNvSpPr txBox="1">
            <a:spLocks/>
          </p:cNvSpPr>
          <p:nvPr/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DB1DAD-1A19-4339-950E-4413F9E533F5}" type="slidenum">
              <a:rPr lang="fr-FR" smtClean="0">
                <a:latin typeface="Calibri Light" panose="020F0302020204030204" pitchFamily="34" charset="0"/>
              </a:rPr>
              <a:pPr/>
              <a:t>‹N°›</a:t>
            </a:fld>
            <a:endParaRPr lang="fr-FR" dirty="0">
              <a:latin typeface="Calibri Light" panose="020F03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D34C5C-E3BD-40FB-9758-233CC65B6D2A}"/>
              </a:ext>
            </a:extLst>
          </p:cNvPr>
          <p:cNvSpPr/>
          <p:nvPr/>
        </p:nvSpPr>
        <p:spPr>
          <a:xfrm>
            <a:off x="0" y="850900"/>
            <a:ext cx="760095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alibri Light" panose="020F0302020204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5645640-099D-1F38-DEAD-AED982D340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6576648" y="6360748"/>
            <a:ext cx="2180493" cy="48650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CE93250-A871-3DDC-B30B-A916A23720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4689233" y="6362944"/>
            <a:ext cx="2180493" cy="48650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ABE0834-4C7C-3A3F-70DC-5A00F4CAA4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3103320" y="6360747"/>
            <a:ext cx="2180493" cy="48650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CCBCB64-D032-ABD1-FFE9-5BFE0019C2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1862322" y="6365141"/>
            <a:ext cx="2180493" cy="48650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D6F3C13-201D-C091-D988-CAFD813E9A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164127" y="6355614"/>
            <a:ext cx="2180493" cy="48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067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- Adete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8F7E6B-F32D-45A0-A039-727269DFF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47162"/>
            <a:ext cx="9197094" cy="7722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 u="sng" cap="all" baseline="0">
                <a:solidFill>
                  <a:srgbClr val="E5421E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4B1C4B3-0CAA-4066-A8BD-D334CCF62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228632"/>
            <a:ext cx="9197095" cy="46399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462B95-A922-4BB2-B316-FA58FF8B4C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CB1CAD8-F52E-441C-9FF1-98715E85122E}" type="datetimeFigureOut">
              <a:rPr lang="fr-FR" smtClean="0"/>
              <a:pPr/>
              <a:t>11/03/2026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36AF84-3B35-4DAB-9833-C58980815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AD34B4F-3A3C-4765-81AA-D8D72B06816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27BA72F-2877-4004-8C8E-F93476F73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85" y="4106037"/>
            <a:ext cx="9194109" cy="197742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D3857A5-1964-0400-07C8-29EDEBB66D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845" y="140368"/>
            <a:ext cx="2401200" cy="58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075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- Certifi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8F7E6B-F32D-45A0-A039-727269DFF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47162"/>
            <a:ext cx="9197094" cy="7722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 u="sng" cap="all" baseline="0">
                <a:solidFill>
                  <a:srgbClr val="E5421E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4B1C4B3-0CAA-4066-A8BD-D334CCF62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228632"/>
            <a:ext cx="9197095" cy="46399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462B95-A922-4BB2-B316-FA58FF8B4C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CB1CAD8-F52E-441C-9FF1-98715E85122E}" type="datetimeFigureOut">
              <a:rPr lang="fr-FR" smtClean="0"/>
              <a:pPr/>
              <a:t>11/03/2026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36AF84-3B35-4DAB-9833-C58980815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AD34B4F-3A3C-4765-81AA-D8D72B06816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27BA72F-2877-4004-8C8E-F93476F73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85" y="4106037"/>
            <a:ext cx="9194109" cy="1977420"/>
          </a:xfrm>
          <a:prstGeom prst="rect">
            <a:avLst/>
          </a:prstGeom>
        </p:spPr>
      </p:pic>
      <p:pic>
        <p:nvPicPr>
          <p:cNvPr id="18" name="Image 17" descr="Une image contenant art, capture d’écran, conception&#10;&#10;Description générée automatiquement">
            <a:extLst>
              <a:ext uri="{FF2B5EF4-FFF2-40B4-BE49-F238E27FC236}">
                <a16:creationId xmlns:a16="http://schemas.microsoft.com/office/drawing/2014/main" id="{7BA883A4-BD29-B4D0-CCC7-E91C142ED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5" y="137778"/>
            <a:ext cx="2401200" cy="58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084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- E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8F7E6B-F32D-45A0-A039-727269DFF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47162"/>
            <a:ext cx="9197094" cy="7722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 u="sng" cap="all" baseline="0">
                <a:solidFill>
                  <a:srgbClr val="E5421E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4B1C4B3-0CAA-4066-A8BD-D334CCF62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228632"/>
            <a:ext cx="9197095" cy="46399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462B95-A922-4BB2-B316-FA58FF8B4C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CB1CAD8-F52E-441C-9FF1-98715E85122E}" type="datetimeFigureOut">
              <a:rPr lang="fr-FR" smtClean="0"/>
              <a:pPr/>
              <a:t>11/03/2026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36AF84-3B35-4DAB-9833-C58980815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AD34B4F-3A3C-4765-81AA-D8D72B06816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27BA72F-2877-4004-8C8E-F93476F73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85" y="4106037"/>
            <a:ext cx="9194109" cy="197742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22CC4BE-6C46-40C1-76A1-E940116343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846" y="140368"/>
            <a:ext cx="2401197" cy="58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1551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- EM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8F7E6B-F32D-45A0-A039-727269DFF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47162"/>
            <a:ext cx="9197094" cy="7722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 u="sng" cap="all" baseline="0">
                <a:solidFill>
                  <a:srgbClr val="E5421E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4B1C4B3-0CAA-4066-A8BD-D334CCF62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228632"/>
            <a:ext cx="9197095" cy="46399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462B95-A922-4BB2-B316-FA58FF8B4C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CB1CAD8-F52E-441C-9FF1-98715E85122E}" type="datetimeFigureOut">
              <a:rPr lang="fr-FR" smtClean="0"/>
              <a:pPr/>
              <a:t>11/03/2026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36AF84-3B35-4DAB-9833-C58980815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AD34B4F-3A3C-4765-81AA-D8D72B06816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27BA72F-2877-4004-8C8E-F93476F73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85" y="4106037"/>
            <a:ext cx="9194109" cy="197742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F88EDBB-77F7-DD5E-2C9B-AA59BC506D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846" y="140368"/>
            <a:ext cx="2401197" cy="58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296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- Emi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8F7E6B-F32D-45A0-A039-727269DFF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47162"/>
            <a:ext cx="9197094" cy="7722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 u="sng" cap="all" baseline="0">
                <a:solidFill>
                  <a:srgbClr val="E5421E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4B1C4B3-0CAA-4066-A8BD-D334CCF62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228632"/>
            <a:ext cx="9197095" cy="46399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462B95-A922-4BB2-B316-FA58FF8B4C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CB1CAD8-F52E-441C-9FF1-98715E85122E}" type="datetimeFigureOut">
              <a:rPr lang="fr-FR" smtClean="0"/>
              <a:pPr/>
              <a:t>11/03/2026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36AF84-3B35-4DAB-9833-C58980815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AD34B4F-3A3C-4765-81AA-D8D72B06816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27BA72F-2877-4004-8C8E-F93476F73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85" y="4106037"/>
            <a:ext cx="9194109" cy="197742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331D7B8-E7D5-3EB6-A552-74EA85DAC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845" y="137778"/>
            <a:ext cx="2401199" cy="58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61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- Environne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8F7E6B-F32D-45A0-A039-727269DFF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47162"/>
            <a:ext cx="9197094" cy="7722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 u="sng" cap="all" baseline="0">
                <a:solidFill>
                  <a:srgbClr val="E5421E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4B1C4B3-0CAA-4066-A8BD-D334CCF62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228632"/>
            <a:ext cx="9197095" cy="46399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462B95-A922-4BB2-B316-FA58FF8B4C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CB1CAD8-F52E-441C-9FF1-98715E85122E}" type="datetimeFigureOut">
              <a:rPr lang="fr-FR" smtClean="0"/>
              <a:pPr/>
              <a:t>11/03/2026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36AF84-3B35-4DAB-9833-C58980815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AD34B4F-3A3C-4765-81AA-D8D72B06816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27BA72F-2877-4004-8C8E-F93476F73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85" y="4106037"/>
            <a:ext cx="9194109" cy="197742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C0EAC94-2563-F4CA-9074-9B30965712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846" y="140368"/>
            <a:ext cx="2401197" cy="58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07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- ERD Mot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8F7E6B-F32D-45A0-A039-727269DFF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47162"/>
            <a:ext cx="9197094" cy="7722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 u="sng" cap="all" baseline="0">
                <a:solidFill>
                  <a:srgbClr val="E5421E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4B1C4B3-0CAA-4066-A8BD-D334CCF62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228632"/>
            <a:ext cx="9197095" cy="46399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462B95-A922-4BB2-B316-FA58FF8B4C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CB1CAD8-F52E-441C-9FF1-98715E85122E}" type="datetimeFigureOut">
              <a:rPr lang="fr-FR" smtClean="0"/>
              <a:pPr/>
              <a:t>11/03/2026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36AF84-3B35-4DAB-9833-C58980815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AD34B4F-3A3C-4765-81AA-D8D72B06816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27BA72F-2877-4004-8C8E-F93476F73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85" y="4106037"/>
            <a:ext cx="9194109" cy="197742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B71E854-03C9-14D8-912B-740D8A2EB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846" y="140368"/>
            <a:ext cx="2401197" cy="58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162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- Euroc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8F7E6B-F32D-45A0-A039-727269DFF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47162"/>
            <a:ext cx="9197094" cy="7722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 u="sng" cap="all" baseline="0">
                <a:solidFill>
                  <a:srgbClr val="E5421E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4B1C4B3-0CAA-4066-A8BD-D334CCF62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228632"/>
            <a:ext cx="9197095" cy="46399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462B95-A922-4BB2-B316-FA58FF8B4C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CB1CAD8-F52E-441C-9FF1-98715E85122E}" type="datetimeFigureOut">
              <a:rPr lang="fr-FR" smtClean="0"/>
              <a:pPr/>
              <a:t>11/03/2026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36AF84-3B35-4DAB-9833-C58980815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AD34B4F-3A3C-4765-81AA-D8D72B06816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27BA72F-2877-4004-8C8E-F93476F73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85" y="4106037"/>
            <a:ext cx="9194109" cy="197742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86C96EF-CC41-2AA0-7E2A-829D93DAF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846" y="140368"/>
            <a:ext cx="2401197" cy="58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521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re - EM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8F7E6B-F32D-45A0-A039-727269DFF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47162"/>
            <a:ext cx="9197094" cy="7722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 u="sng" cap="all" baseline="0">
                <a:solidFill>
                  <a:srgbClr val="E5421E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4B1C4B3-0CAA-4066-A8BD-D334CCF62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228632"/>
            <a:ext cx="9197095" cy="46399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462B95-A922-4BB2-B316-FA58FF8B4C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CB1CAD8-F52E-441C-9FF1-98715E85122E}" type="datetimeFigureOut">
              <a:rPr lang="fr-FR" smtClean="0"/>
              <a:pPr/>
              <a:t>11/03/2026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36AF84-3B35-4DAB-9833-C58980815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AD34B4F-3A3C-4765-81AA-D8D72B06816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27BA72F-2877-4004-8C8E-F93476F73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85" y="4106037"/>
            <a:ext cx="9194109" cy="197742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3579DFF-1CB8-8F31-1ECE-5FD0B6569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845" y="137778"/>
            <a:ext cx="2401199" cy="58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813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- 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8F7E6B-F32D-45A0-A039-727269DFF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47162"/>
            <a:ext cx="9197094" cy="7722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 u="sng" cap="all" baseline="0">
                <a:solidFill>
                  <a:srgbClr val="E5421E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4B1C4B3-0CAA-4066-A8BD-D334CCF62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228632"/>
            <a:ext cx="9197095" cy="46399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462B95-A922-4BB2-B316-FA58FF8B4C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CB1CAD8-F52E-441C-9FF1-98715E85122E}" type="datetimeFigureOut">
              <a:rPr lang="fr-FR" smtClean="0"/>
              <a:pPr/>
              <a:t>11/03/2026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36AF84-3B35-4DAB-9833-C58980815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AD34B4F-3A3C-4765-81AA-D8D72B06816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27BA72F-2877-4004-8C8E-F93476F73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85" y="4106037"/>
            <a:ext cx="9194109" cy="197742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307C885-4E8A-F5F1-C663-C0B5C72C78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845" y="137778"/>
            <a:ext cx="2401199" cy="58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61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522D78-A0D7-41F3-BED2-916B8C57C7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9710" y="1634698"/>
            <a:ext cx="5377759" cy="42211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C87CB53-884C-415A-B3F0-498D8DA59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6377" y="1634698"/>
            <a:ext cx="5377759" cy="42211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ED3F3AF7-8683-4154-B049-9A2E9F5D1D7C}"/>
              </a:ext>
            </a:extLst>
          </p:cNvPr>
          <p:cNvSpPr txBox="1">
            <a:spLocks/>
          </p:cNvSpPr>
          <p:nvPr/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DF5BDB-0705-401A-BEFA-6E7A7C3D967D}" type="datetime1">
              <a:rPr lang="fr-FR" smtClean="0">
                <a:latin typeface="Calibri Light" panose="020F0302020204030204" pitchFamily="34" charset="0"/>
              </a:rPr>
              <a:pPr/>
              <a:t>11/03/2026</a:t>
            </a:fld>
            <a:endParaRPr lang="fr-FR" dirty="0">
              <a:latin typeface="Calibri Light" panose="020F0302020204030204" pitchFamily="34" charset="0"/>
            </a:endParaRP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4B90C162-B0EC-416E-BD06-D5A0739F659F}"/>
              </a:ext>
            </a:extLst>
          </p:cNvPr>
          <p:cNvSpPr txBox="1">
            <a:spLocks/>
          </p:cNvSpPr>
          <p:nvPr/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DB1DAD-1A19-4339-950E-4413F9E533F5}" type="slidenum">
              <a:rPr lang="fr-FR" smtClean="0">
                <a:latin typeface="Calibri Light" panose="020F0302020204030204" pitchFamily="34" charset="0"/>
              </a:rPr>
              <a:pPr/>
              <a:t>‹N°›</a:t>
            </a:fld>
            <a:endParaRPr lang="fr-FR" dirty="0">
              <a:latin typeface="Calibri Light" panose="020F0302020204030204" pitchFamily="34" charset="0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3E59B714-BF6D-4576-AF2B-139EDF47E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11" y="81481"/>
            <a:ext cx="11778558" cy="878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fr-FR" dirty="0"/>
            </a:lvl1pPr>
          </a:lstStyle>
          <a:p>
            <a:pPr lvl="0"/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75752CC-7D4E-0F39-994E-F045F9DC53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6576648" y="6354398"/>
            <a:ext cx="2180493" cy="48650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ED903E0-6207-FB9A-4CC5-0410148BA0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4689233" y="6356594"/>
            <a:ext cx="2180493" cy="48650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CEAE310-79DB-45E7-AD03-FCBFDED473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3103320" y="6354397"/>
            <a:ext cx="2180493" cy="48650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DCA88AC-5429-1680-9FD6-80F7C38C15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1862322" y="6358791"/>
            <a:ext cx="2180493" cy="48650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EDF6DF4-7C1C-F5D4-A95F-8E05831BFA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164127" y="6349264"/>
            <a:ext cx="2180493" cy="48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590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- Lefa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8F7E6B-F32D-45A0-A039-727269DFF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47162"/>
            <a:ext cx="9197094" cy="7722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 u="sng" cap="all" baseline="0">
                <a:solidFill>
                  <a:srgbClr val="E5421E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4B1C4B3-0CAA-4066-A8BD-D334CCF62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228632"/>
            <a:ext cx="9197095" cy="46399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462B95-A922-4BB2-B316-FA58FF8B4C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CB1CAD8-F52E-441C-9FF1-98715E85122E}" type="datetimeFigureOut">
              <a:rPr lang="fr-FR" smtClean="0"/>
              <a:pPr/>
              <a:t>11/03/2026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36AF84-3B35-4DAB-9833-C58980815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AD34B4F-3A3C-4765-81AA-D8D72B06816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27BA72F-2877-4004-8C8E-F93476F73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85" y="4106037"/>
            <a:ext cx="9194109" cy="197742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222BCE5-2614-0E34-1E6B-C0FC9574C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846" y="140368"/>
            <a:ext cx="2401197" cy="58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4418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- Med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8F7E6B-F32D-45A0-A039-727269DFF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47162"/>
            <a:ext cx="9197094" cy="7722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 u="sng" cap="all" baseline="0">
                <a:solidFill>
                  <a:srgbClr val="E5421E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4B1C4B3-0CAA-4066-A8BD-D334CCF62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228632"/>
            <a:ext cx="9197095" cy="46399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462B95-A922-4BB2-B316-FA58FF8B4C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CB1CAD8-F52E-441C-9FF1-98715E85122E}" type="datetimeFigureOut">
              <a:rPr lang="fr-FR" smtClean="0"/>
              <a:pPr/>
              <a:t>11/03/2026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36AF84-3B35-4DAB-9833-C58980815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AD34B4F-3A3C-4765-81AA-D8D72B06816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27BA72F-2877-4004-8C8E-F93476F73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85" y="4106037"/>
            <a:ext cx="9194109" cy="197742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5C47A8B-054A-C57A-7EDB-6B8EE1902F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845" y="137778"/>
            <a:ext cx="2401199" cy="58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675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- Mobil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8F7E6B-F32D-45A0-A039-727269DFF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47162"/>
            <a:ext cx="9197094" cy="7722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 u="sng" cap="all" baseline="0">
                <a:solidFill>
                  <a:srgbClr val="E5421E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4B1C4B3-0CAA-4066-A8BD-D334CCF62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228632"/>
            <a:ext cx="9197095" cy="46399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462B95-A922-4BB2-B316-FA58FF8B4C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CB1CAD8-F52E-441C-9FF1-98715E85122E}" type="datetimeFigureOut">
              <a:rPr lang="fr-FR" smtClean="0"/>
              <a:pPr/>
              <a:t>11/03/2026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36AF84-3B35-4DAB-9833-C58980815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AD34B4F-3A3C-4765-81AA-D8D72B06816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27BA72F-2877-4004-8C8E-F93476F73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85" y="4106037"/>
            <a:ext cx="9194109" cy="197742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CACE41D-7189-AA0B-602B-9B756E45F9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845" y="137778"/>
            <a:ext cx="2401199" cy="58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340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- Pi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8F7E6B-F32D-45A0-A039-727269DFF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47162"/>
            <a:ext cx="9197094" cy="7722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 u="sng" cap="all" baseline="0">
                <a:solidFill>
                  <a:srgbClr val="E5421E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4B1C4B3-0CAA-4066-A8BD-D334CCF62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228632"/>
            <a:ext cx="9197095" cy="46399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462B95-A922-4BB2-B316-FA58FF8B4C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CB1CAD8-F52E-441C-9FF1-98715E85122E}" type="datetimeFigureOut">
              <a:rPr lang="fr-FR" smtClean="0"/>
              <a:pPr/>
              <a:t>11/03/2026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36AF84-3B35-4DAB-9833-C58980815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AD34B4F-3A3C-4765-81AA-D8D72B06816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27BA72F-2877-4004-8C8E-F93476F73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85" y="4106037"/>
            <a:ext cx="9194109" cy="197742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F0C1342-963A-C8F0-D6EC-451910EFB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846" y="140368"/>
            <a:ext cx="2401197" cy="58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123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236A4798-32A6-E1CD-4995-E4FA98A05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E8F7E6B-F32D-45A0-A039-727269DFF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47162"/>
            <a:ext cx="9197094" cy="7722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 u="sng" cap="all" baseline="0">
                <a:solidFill>
                  <a:srgbClr val="E5421E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4B1C4B3-0CAA-4066-A8BD-D334CCF62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228632"/>
            <a:ext cx="9197095" cy="46399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462B95-A922-4BB2-B316-FA58FF8B4C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CB1CAD8-F52E-441C-9FF1-98715E85122E}" type="datetimeFigureOut">
              <a:rPr lang="fr-FR" smtClean="0"/>
              <a:t>11/03/2026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36AF84-3B35-4DAB-9833-C58980815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AD34B4F-3A3C-4765-81AA-D8D72B068169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27BA72F-2877-4004-8C8E-F93476F73D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85" y="4106037"/>
            <a:ext cx="9194109" cy="197742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678EBA4-4FC1-9D10-A3F5-EE3EE021D9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6576648" y="6348048"/>
            <a:ext cx="2180493" cy="48650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129EDC6-2D28-DAFE-C248-3AB8C6971E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4689233" y="6350244"/>
            <a:ext cx="2180493" cy="48650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B9DF2D1-88F2-F5B9-4B3A-A8BB8AC09B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3103320" y="6348047"/>
            <a:ext cx="2180493" cy="48650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68D6136-7E15-BE76-FAA5-C75311E846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1862322" y="6352441"/>
            <a:ext cx="2180493" cy="48650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4D905F4-4A18-DEC3-6EC4-DA72CE8CE3F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164127" y="6342914"/>
            <a:ext cx="2180493" cy="48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494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EC137F-04D0-4377-9DD1-4C66FAD34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11" y="81481"/>
            <a:ext cx="11064089" cy="878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cap="all" baseline="0">
                <a:solidFill>
                  <a:srgbClr val="E5421E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366A78-2A20-403D-9ACB-E14C7C76D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4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13D51678-A033-4D64-8999-930FCDFE4279}"/>
              </a:ext>
            </a:extLst>
          </p:cNvPr>
          <p:cNvSpPr txBox="1">
            <a:spLocks/>
          </p:cNvSpPr>
          <p:nvPr/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DF5BDB-0705-401A-BEFA-6E7A7C3D967D}" type="datetime1">
              <a:rPr lang="fr-FR" smtClean="0"/>
              <a:pPr/>
              <a:t>11/03/2026</a:t>
            </a:fld>
            <a:endParaRPr lang="fr-FR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21186176-3B39-45F1-B19F-49B14C9E41E9}"/>
              </a:ext>
            </a:extLst>
          </p:cNvPr>
          <p:cNvSpPr txBox="1">
            <a:spLocks/>
          </p:cNvSpPr>
          <p:nvPr/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DB1DAD-1A19-4339-950E-4413F9E533F5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2744AC4-3E7D-3E30-78CB-DB7E6DF24F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6576648" y="6350000"/>
            <a:ext cx="2180493" cy="48650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7237B5B-80B6-FA0A-DB99-4755797A23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4689233" y="6352196"/>
            <a:ext cx="2180493" cy="48650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AC53644-0899-0134-8A43-0833010F13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3103320" y="6349999"/>
            <a:ext cx="2180493" cy="48650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11131D6-379A-6F33-DBC4-BA9F13D8CF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1862322" y="6354393"/>
            <a:ext cx="2180493" cy="48650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2F61BA6-5A29-6AC0-4D1B-1C29E86422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164127" y="6344866"/>
            <a:ext cx="2180493" cy="48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126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DDBB5C-E522-4E38-BF10-745692105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u="sng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0FDCA2-7FD7-4066-9775-080A6D0AC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5E132F79-48D7-4998-B4FC-885BD439E46A}"/>
              </a:ext>
            </a:extLst>
          </p:cNvPr>
          <p:cNvSpPr txBox="1">
            <a:spLocks/>
          </p:cNvSpPr>
          <p:nvPr/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DF5BDB-0705-401A-BEFA-6E7A7C3D967D}" type="datetime1">
              <a:rPr lang="fr-FR" smtClean="0"/>
              <a:pPr/>
              <a:t>11/03/2026</a:t>
            </a:fld>
            <a:endParaRPr lang="fr-FR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9F4888E5-CCCF-4089-A8D9-F751D9136DF2}"/>
              </a:ext>
            </a:extLst>
          </p:cNvPr>
          <p:cNvSpPr txBox="1">
            <a:spLocks/>
          </p:cNvSpPr>
          <p:nvPr/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DB1DAD-1A19-4339-950E-4413F9E533F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D34C5C-E3BD-40FB-9758-233CC65B6D2A}"/>
              </a:ext>
            </a:extLst>
          </p:cNvPr>
          <p:cNvSpPr/>
          <p:nvPr/>
        </p:nvSpPr>
        <p:spPr>
          <a:xfrm>
            <a:off x="0" y="850900"/>
            <a:ext cx="760095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167E6F4-CB12-F611-4C9A-FF61F99EF6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6576648" y="6360748"/>
            <a:ext cx="2180493" cy="48650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0ECD1A-BF28-17D8-EEAE-8C1F714FF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4689233" y="6362944"/>
            <a:ext cx="2180493" cy="48650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522689B-61E6-1694-9AEA-3C7F52B449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3103320" y="6360747"/>
            <a:ext cx="2180493" cy="48650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90E0B48-8DD8-A815-5E33-F7C92E61D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1862322" y="6365141"/>
            <a:ext cx="2180493" cy="48650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815C85C-A32F-2050-AA5F-11E48A5A98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164127" y="6355614"/>
            <a:ext cx="2180493" cy="48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646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522D78-A0D7-41F3-BED2-916B8C57C7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9710" y="1634698"/>
            <a:ext cx="5377759" cy="42211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C87CB53-884C-415A-B3F0-498D8DA59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6377" y="1634698"/>
            <a:ext cx="5377759" cy="42211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ED3F3AF7-8683-4154-B049-9A2E9F5D1D7C}"/>
              </a:ext>
            </a:extLst>
          </p:cNvPr>
          <p:cNvSpPr txBox="1">
            <a:spLocks/>
          </p:cNvSpPr>
          <p:nvPr/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DF5BDB-0705-401A-BEFA-6E7A7C3D967D}" type="datetime1">
              <a:rPr lang="fr-FR" smtClean="0"/>
              <a:pPr/>
              <a:t>11/03/2026</a:t>
            </a:fld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4B90C162-B0EC-416E-BD06-D5A0739F659F}"/>
              </a:ext>
            </a:extLst>
          </p:cNvPr>
          <p:cNvSpPr txBox="1">
            <a:spLocks/>
          </p:cNvSpPr>
          <p:nvPr/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DB1DAD-1A19-4339-950E-4413F9E533F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3E59B714-BF6D-4576-AF2B-139EDF47E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11" y="81481"/>
            <a:ext cx="11778558" cy="878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fr-FR" dirty="0"/>
            </a:lvl1pPr>
          </a:lstStyle>
          <a:p>
            <a:pPr lvl="0"/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C5FF8CA-6A03-5F8D-DDFC-959649BCB9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6576648" y="6354398"/>
            <a:ext cx="2180493" cy="48650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D45637C-1C1D-CCFC-915E-9584CF29D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4689233" y="6356594"/>
            <a:ext cx="2180493" cy="48650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F675973-C1EE-DE78-E722-B0B31D3718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3103320" y="6354397"/>
            <a:ext cx="2180493" cy="48650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591612E-B5E8-847E-CCA6-2AC62473C4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1862322" y="6358791"/>
            <a:ext cx="2180493" cy="48650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900AEEA-8007-FECD-12CD-4535AA747E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164127" y="6349264"/>
            <a:ext cx="2180493" cy="48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248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522D78-A0D7-41F3-BED2-916B8C57C7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9710" y="1634698"/>
            <a:ext cx="5377759" cy="42211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C87CB53-884C-415A-B3F0-498D8DA59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6377" y="1634698"/>
            <a:ext cx="5377759" cy="42211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ED3F3AF7-8683-4154-B049-9A2E9F5D1D7C}"/>
              </a:ext>
            </a:extLst>
          </p:cNvPr>
          <p:cNvSpPr txBox="1">
            <a:spLocks/>
          </p:cNvSpPr>
          <p:nvPr/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DF5BDB-0705-401A-BEFA-6E7A7C3D967D}" type="datetime1">
              <a:rPr lang="fr-FR" smtClean="0"/>
              <a:pPr/>
              <a:t>11/03/2026</a:t>
            </a:fld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4B90C162-B0EC-416E-BD06-D5A0739F659F}"/>
              </a:ext>
            </a:extLst>
          </p:cNvPr>
          <p:cNvSpPr txBox="1">
            <a:spLocks/>
          </p:cNvSpPr>
          <p:nvPr/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DB1DAD-1A19-4339-950E-4413F9E533F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3E59B714-BF6D-4576-AF2B-139EDF47E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11" y="81481"/>
            <a:ext cx="11778558" cy="878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fr-FR" sz="3200" kern="1200" cap="all" baseline="0">
                <a:solidFill>
                  <a:srgbClr val="E5421E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202A2E-006D-42F6-8787-F0283F9FB14C}"/>
              </a:ext>
            </a:extLst>
          </p:cNvPr>
          <p:cNvSpPr/>
          <p:nvPr/>
        </p:nvSpPr>
        <p:spPr>
          <a:xfrm>
            <a:off x="5835923" y="1634698"/>
            <a:ext cx="36000" cy="42211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C21BDE6-1E57-55D8-56AA-110112FB10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6576648" y="6348048"/>
            <a:ext cx="2180493" cy="48650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CFC1F3A-0EC7-20FC-6AC7-23A66CF8F2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4689233" y="6350244"/>
            <a:ext cx="2180493" cy="48650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72BD3B0-274D-63AE-1F64-F6812A584C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3103320" y="6348047"/>
            <a:ext cx="2180493" cy="48650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9319E53-927B-8D90-2991-32A9462421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1862322" y="6352441"/>
            <a:ext cx="2180493" cy="48650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DE30C00-BE70-A3B4-04E2-4AC9EFD56E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164127" y="6342914"/>
            <a:ext cx="2180493" cy="48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838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E640EDA-FD6C-40DB-9671-7E8FB0AB4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711" y="1634698"/>
            <a:ext cx="5377758" cy="566737"/>
          </a:xfrm>
          <a:solidFill>
            <a:srgbClr val="D49A36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93E11B7-C6CC-4D19-BDF9-22C1B2CE74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9711" y="2238375"/>
            <a:ext cx="5377758" cy="361747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B4A6E54-5B48-440A-AA9B-D6B5F0127F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76377" y="1634698"/>
            <a:ext cx="5377759" cy="566737"/>
          </a:xfrm>
          <a:solidFill>
            <a:srgbClr val="D49A36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A662DED-4342-441B-A747-AA37239BDB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76376" y="2238375"/>
            <a:ext cx="5377757" cy="361747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F4EBE6F4-DF10-4D07-BDEF-AC95E32D0559}"/>
              </a:ext>
            </a:extLst>
          </p:cNvPr>
          <p:cNvSpPr txBox="1">
            <a:spLocks/>
          </p:cNvSpPr>
          <p:nvPr/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DF5BDB-0705-401A-BEFA-6E7A7C3D967D}" type="datetime1">
              <a:rPr lang="fr-FR" smtClean="0"/>
              <a:pPr/>
              <a:t>11/03/2026</a:t>
            </a:fld>
            <a:endParaRPr lang="fr-FR" dirty="0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BD2AF67E-DC50-48F0-82DF-D667F7CAED4E}"/>
              </a:ext>
            </a:extLst>
          </p:cNvPr>
          <p:cNvSpPr txBox="1">
            <a:spLocks/>
          </p:cNvSpPr>
          <p:nvPr/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DB1DAD-1A19-4339-950E-4413F9E533F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81F6C816-0204-4DA0-9935-80CD465A6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11" y="81481"/>
            <a:ext cx="11778558" cy="878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fr-FR" sz="3200" kern="1200" cap="all" baseline="0">
                <a:solidFill>
                  <a:srgbClr val="E5421E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6396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522D78-A0D7-41F3-BED2-916B8C57C7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9710" y="1634698"/>
            <a:ext cx="5377759" cy="42211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C87CB53-884C-415A-B3F0-498D8DA59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6377" y="1634698"/>
            <a:ext cx="5377759" cy="42211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ED3F3AF7-8683-4154-B049-9A2E9F5D1D7C}"/>
              </a:ext>
            </a:extLst>
          </p:cNvPr>
          <p:cNvSpPr txBox="1">
            <a:spLocks/>
          </p:cNvSpPr>
          <p:nvPr/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DF5BDB-0705-401A-BEFA-6E7A7C3D967D}" type="datetime1">
              <a:rPr lang="fr-FR" smtClean="0">
                <a:latin typeface="Calibri Light" panose="020F0302020204030204" pitchFamily="34" charset="0"/>
              </a:rPr>
              <a:pPr/>
              <a:t>11/03/2026</a:t>
            </a:fld>
            <a:endParaRPr lang="fr-FR" dirty="0">
              <a:latin typeface="Calibri Light" panose="020F0302020204030204" pitchFamily="34" charset="0"/>
            </a:endParaRP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4B90C162-B0EC-416E-BD06-D5A0739F659F}"/>
              </a:ext>
            </a:extLst>
          </p:cNvPr>
          <p:cNvSpPr txBox="1">
            <a:spLocks/>
          </p:cNvSpPr>
          <p:nvPr/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DB1DAD-1A19-4339-950E-4413F9E533F5}" type="slidenum">
              <a:rPr lang="fr-FR" smtClean="0">
                <a:latin typeface="Calibri Light" panose="020F0302020204030204" pitchFamily="34" charset="0"/>
              </a:rPr>
              <a:pPr/>
              <a:t>‹N°›</a:t>
            </a:fld>
            <a:endParaRPr lang="fr-FR" dirty="0">
              <a:latin typeface="Calibri Light" panose="020F0302020204030204" pitchFamily="34" charset="0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3E59B714-BF6D-4576-AF2B-139EDF47E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11" y="81481"/>
            <a:ext cx="11778558" cy="878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fr-FR" sz="3200" kern="1200" cap="all" baseline="0">
                <a:solidFill>
                  <a:srgbClr val="E5421E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202A2E-006D-42F6-8787-F0283F9FB14C}"/>
              </a:ext>
            </a:extLst>
          </p:cNvPr>
          <p:cNvSpPr/>
          <p:nvPr/>
        </p:nvSpPr>
        <p:spPr>
          <a:xfrm>
            <a:off x="5835923" y="1634698"/>
            <a:ext cx="36000" cy="42211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6752388-447A-F431-D8E8-34A15EE7FF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6576648" y="6348048"/>
            <a:ext cx="2180493" cy="48650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49BD216-BFFA-5C3F-F07D-BCF4623E03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4689233" y="6350244"/>
            <a:ext cx="2180493" cy="48650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FCB8024-8101-3DBD-C6E0-1DB4DADD5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3103320" y="6348047"/>
            <a:ext cx="2180493" cy="48650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ACF1613-A0B7-9B7D-E71A-A707DA9F56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1862322" y="6352441"/>
            <a:ext cx="2180493" cy="48650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AA0E52D-87E2-DB3C-9C8E-821F2E560B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164127" y="6342914"/>
            <a:ext cx="2180493" cy="48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6155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E640EDA-FD6C-40DB-9671-7E8FB0AB4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711" y="1634698"/>
            <a:ext cx="3440631" cy="566737"/>
          </a:xfrm>
          <a:solidFill>
            <a:srgbClr val="D49A36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93E11B7-C6CC-4D19-BDF9-22C1B2CE74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9711" y="2238375"/>
            <a:ext cx="3440631" cy="360795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B4A6E54-5B48-440A-AA9B-D6B5F0127F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134662" y="1634698"/>
            <a:ext cx="3457575" cy="566737"/>
          </a:xfrm>
          <a:solidFill>
            <a:srgbClr val="D49A36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A662DED-4342-441B-A747-AA37239BDB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34662" y="2238376"/>
            <a:ext cx="3457575" cy="360795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F4EBE6F4-DF10-4D07-BDEF-AC95E32D0559}"/>
              </a:ext>
            </a:extLst>
          </p:cNvPr>
          <p:cNvSpPr txBox="1">
            <a:spLocks/>
          </p:cNvSpPr>
          <p:nvPr/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DF5BDB-0705-401A-BEFA-6E7A7C3D967D}" type="datetime1">
              <a:rPr lang="fr-FR" smtClean="0"/>
              <a:pPr/>
              <a:t>11/03/2026</a:t>
            </a:fld>
            <a:endParaRPr lang="fr-FR" dirty="0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BD2AF67E-DC50-48F0-82DF-D667F7CAED4E}"/>
              </a:ext>
            </a:extLst>
          </p:cNvPr>
          <p:cNvSpPr txBox="1">
            <a:spLocks/>
          </p:cNvSpPr>
          <p:nvPr/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DB1DAD-1A19-4339-950E-4413F9E533F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81F6C816-0204-4DA0-9935-80CD465A6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11" y="81481"/>
            <a:ext cx="11778558" cy="878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fr-FR" sz="3200" kern="1200" cap="all" baseline="0">
                <a:solidFill>
                  <a:srgbClr val="E5421E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61824CA1-7666-4F62-BFB6-7E750CE0BC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96558" y="1634698"/>
            <a:ext cx="3457575" cy="566737"/>
          </a:xfrm>
          <a:solidFill>
            <a:srgbClr val="D49A36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contenu 5">
            <a:extLst>
              <a:ext uri="{FF2B5EF4-FFF2-40B4-BE49-F238E27FC236}">
                <a16:creationId xmlns:a16="http://schemas.microsoft.com/office/drawing/2014/main" id="{2D67E66C-592B-476F-B9E3-48D67988C3D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996558" y="2238376"/>
            <a:ext cx="3457575" cy="360795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4182525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7A153A84-5578-44BB-A4F5-E066768B755C}"/>
              </a:ext>
            </a:extLst>
          </p:cNvPr>
          <p:cNvSpPr txBox="1">
            <a:spLocks/>
          </p:cNvSpPr>
          <p:nvPr/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DF5BDB-0705-401A-BEFA-6E7A7C3D967D}" type="datetime1">
              <a:rPr lang="fr-FR" smtClean="0"/>
              <a:pPr/>
              <a:t>11/03/2026</a:t>
            </a:fld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A16A3494-67BE-4834-B865-89E02CB7E0D8}"/>
              </a:ext>
            </a:extLst>
          </p:cNvPr>
          <p:cNvSpPr txBox="1">
            <a:spLocks/>
          </p:cNvSpPr>
          <p:nvPr/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DB1DAD-1A19-4339-950E-4413F9E533F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641BFEF-DEBF-472C-98F1-33CF02182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11" y="81481"/>
            <a:ext cx="11778558" cy="878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fr-FR" sz="3200" kern="1200" cap="all" baseline="0">
                <a:solidFill>
                  <a:srgbClr val="E5421E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05601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431681A5-10C0-485A-BC53-0CC7072BABBD}"/>
              </a:ext>
            </a:extLst>
          </p:cNvPr>
          <p:cNvSpPr txBox="1">
            <a:spLocks/>
          </p:cNvSpPr>
          <p:nvPr/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DF5BDB-0705-401A-BEFA-6E7A7C3D967D}" type="datetime1">
              <a:rPr lang="fr-FR" smtClean="0"/>
              <a:pPr/>
              <a:t>11/03/2026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C7B454-B2D3-4D79-9384-0A540FE81A5D}"/>
              </a:ext>
            </a:extLst>
          </p:cNvPr>
          <p:cNvSpPr txBox="1">
            <a:spLocks/>
          </p:cNvSpPr>
          <p:nvPr/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DB1DAD-1A19-4339-950E-4413F9E533F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66C2C9-119A-6B36-5410-9EDCBD1239B3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171B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6F6548D-77DB-18C5-1CDF-CE5E5B8656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06206"/>
            <a:ext cx="12192000" cy="55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382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0468AB-F879-49F3-8282-A3063D985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C9EB664-5E06-4E4B-88E9-12276CF0C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5E97544F-799E-4871-B0F0-0C319BE5E0E0}"/>
              </a:ext>
            </a:extLst>
          </p:cNvPr>
          <p:cNvSpPr txBox="1">
            <a:spLocks/>
          </p:cNvSpPr>
          <p:nvPr/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DF5BDB-0705-401A-BEFA-6E7A7C3D967D}" type="datetime1">
              <a:rPr lang="fr-FR" smtClean="0"/>
              <a:pPr/>
              <a:t>11/03/2026</a:t>
            </a:fld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264F852B-B486-407A-896D-29453DB0E26C}"/>
              </a:ext>
            </a:extLst>
          </p:cNvPr>
          <p:cNvSpPr txBox="1">
            <a:spLocks/>
          </p:cNvSpPr>
          <p:nvPr/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DB1DAD-1A19-4339-950E-4413F9E533F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F64AF3EA-9F6C-4C71-9802-713C059A2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11" y="81481"/>
            <a:ext cx="11778558" cy="878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fr-FR" sz="3200" kern="1200" cap="all" baseline="0">
                <a:solidFill>
                  <a:srgbClr val="E5421E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20315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65B7635-DA38-4630-B399-27C9422159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07000" y="2057400"/>
            <a:ext cx="5943600" cy="38036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9BAFB0B-7380-45FB-A87C-45618737A0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88F4149F-186C-4590-AB32-CFEBD1AF9DDE}"/>
              </a:ext>
            </a:extLst>
          </p:cNvPr>
          <p:cNvSpPr txBox="1">
            <a:spLocks/>
          </p:cNvSpPr>
          <p:nvPr/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DF5BDB-0705-401A-BEFA-6E7A7C3D967D}" type="datetime1">
              <a:rPr lang="fr-FR" smtClean="0"/>
              <a:pPr/>
              <a:t>11/03/2026</a:t>
            </a:fld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F322959F-DE5A-4230-B15A-578171EABAFC}"/>
              </a:ext>
            </a:extLst>
          </p:cNvPr>
          <p:cNvSpPr txBox="1">
            <a:spLocks/>
          </p:cNvSpPr>
          <p:nvPr/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DB1DAD-1A19-4339-950E-4413F9E533F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F372EC0E-D4F1-4930-AF6A-B750361B6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11" y="81481"/>
            <a:ext cx="11778558" cy="878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fr-FR" sz="3200" kern="1200" cap="all" baseline="0">
                <a:solidFill>
                  <a:srgbClr val="E5421E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20701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9BAFB0B-7380-45FB-A87C-45618737A0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9712" y="1721730"/>
            <a:ext cx="3720974" cy="348260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88F4149F-186C-4590-AB32-CFEBD1AF9DDE}"/>
              </a:ext>
            </a:extLst>
          </p:cNvPr>
          <p:cNvSpPr txBox="1">
            <a:spLocks/>
          </p:cNvSpPr>
          <p:nvPr/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DF5BDB-0705-401A-BEFA-6E7A7C3D967D}" type="datetime1">
              <a:rPr lang="fr-FR" smtClean="0"/>
              <a:pPr/>
              <a:t>11/03/2026</a:t>
            </a:fld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F322959F-DE5A-4230-B15A-578171EABAFC}"/>
              </a:ext>
            </a:extLst>
          </p:cNvPr>
          <p:cNvSpPr txBox="1">
            <a:spLocks/>
          </p:cNvSpPr>
          <p:nvPr/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DB1DAD-1A19-4339-950E-4413F9E533F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F372EC0E-D4F1-4930-AF6A-B750361B6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11" y="81481"/>
            <a:ext cx="11778558" cy="878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fr-FR" sz="3200" kern="1200" cap="all" baseline="0">
                <a:solidFill>
                  <a:srgbClr val="E5421E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299D35-7429-4953-B855-FC11C62623FB}"/>
              </a:ext>
            </a:extLst>
          </p:cNvPr>
          <p:cNvSpPr/>
          <p:nvPr/>
        </p:nvSpPr>
        <p:spPr>
          <a:xfrm>
            <a:off x="4191754" y="1721731"/>
            <a:ext cx="8000246" cy="45712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6A86D4-DBBF-4BB0-838C-C1769909B72A}"/>
              </a:ext>
            </a:extLst>
          </p:cNvPr>
          <p:cNvSpPr/>
          <p:nvPr/>
        </p:nvSpPr>
        <p:spPr>
          <a:xfrm>
            <a:off x="7264379" y="3545689"/>
            <a:ext cx="1854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Vidéo</a:t>
            </a:r>
          </a:p>
        </p:txBody>
      </p:sp>
      <p:pic>
        <p:nvPicPr>
          <p:cNvPr id="7" name="Graphique 6" descr="Flèche : demi-tour horizontal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F1956CCB-07D0-42C8-9FD1-73D7443F5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1692999" y="5457132"/>
            <a:ext cx="914400" cy="79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684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818B292-C578-4746-A948-BEB94D3E7D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31A3E05B-3660-4E89-9C30-7A3E669578A2}"/>
              </a:ext>
            </a:extLst>
          </p:cNvPr>
          <p:cNvSpPr txBox="1">
            <a:spLocks/>
          </p:cNvSpPr>
          <p:nvPr/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DF5BDB-0705-401A-BEFA-6E7A7C3D967D}" type="datetime1">
              <a:rPr lang="fr-FR" smtClean="0"/>
              <a:pPr/>
              <a:t>11/03/2026</a:t>
            </a:fld>
            <a:endParaRPr lang="fr-FR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A2C0E87A-1AA3-4DD7-A921-2EE19F38C70C}"/>
              </a:ext>
            </a:extLst>
          </p:cNvPr>
          <p:cNvSpPr txBox="1">
            <a:spLocks/>
          </p:cNvSpPr>
          <p:nvPr/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DB1DAD-1A19-4339-950E-4413F9E533F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3B50E0B-50BB-433D-970E-70B6269F5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11" y="81481"/>
            <a:ext cx="11778558" cy="878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fr-FR" sz="3200" kern="1200" cap="all" baseline="0">
                <a:solidFill>
                  <a:srgbClr val="E5421E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95959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9045592-4116-45F2-9AC7-F5A6707B06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15999"/>
            <a:ext cx="7734300" cy="5160963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329532E8-16AD-49B8-B73B-C3D13E20C3D4}"/>
              </a:ext>
            </a:extLst>
          </p:cNvPr>
          <p:cNvSpPr txBox="1">
            <a:spLocks/>
          </p:cNvSpPr>
          <p:nvPr/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DF5BDB-0705-401A-BEFA-6E7A7C3D967D}" type="datetime1">
              <a:rPr lang="fr-FR" smtClean="0"/>
              <a:pPr/>
              <a:t>11/03/2026</a:t>
            </a:fld>
            <a:endParaRPr lang="fr-FR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E1C93FC4-C3AE-48ED-BC32-49B859A308D4}"/>
              </a:ext>
            </a:extLst>
          </p:cNvPr>
          <p:cNvSpPr txBox="1">
            <a:spLocks/>
          </p:cNvSpPr>
          <p:nvPr/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DB1DAD-1A19-4339-950E-4413F9E533F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31F20AD-97DA-430C-BD88-8F74C03B80DA}"/>
              </a:ext>
            </a:extLst>
          </p:cNvPr>
          <p:cNvSpPr txBox="1">
            <a:spLocks/>
          </p:cNvSpPr>
          <p:nvPr/>
        </p:nvSpPr>
        <p:spPr>
          <a:xfrm rot="5400000">
            <a:off x="7169804" y="3020777"/>
            <a:ext cx="6183519" cy="878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rgbClr val="E5421E"/>
                </a:solidFill>
                <a:latin typeface="Futura Hv BT" panose="020B0702020204020204" pitchFamily="34" charset="0"/>
                <a:ea typeface="+mj-ea"/>
                <a:cs typeface="+mj-cs"/>
              </a:defRPr>
            </a:lvl1pPr>
          </a:lstStyle>
          <a:p>
            <a:r>
              <a:rPr lang="fr-FR" sz="3200" kern="1200" cap="all" baseline="0" dirty="0">
                <a:solidFill>
                  <a:srgbClr val="E5421E"/>
                </a:solidFill>
                <a:latin typeface="+mn-lt"/>
                <a:ea typeface="+mj-ea"/>
                <a:cs typeface="+mj-cs"/>
              </a:rPr>
              <a:t>Modifiez</a:t>
            </a:r>
            <a:r>
              <a:rPr lang="fr-FR" dirty="0"/>
              <a:t> </a:t>
            </a:r>
            <a:r>
              <a:rPr lang="fr-FR" sz="3200" kern="1200" cap="all" baseline="0" dirty="0">
                <a:solidFill>
                  <a:srgbClr val="E5421E"/>
                </a:solidFill>
                <a:latin typeface="+mn-lt"/>
                <a:ea typeface="+mj-ea"/>
                <a:cs typeface="+mj-cs"/>
              </a:rPr>
              <a:t>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1216597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- Accs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8F7E6B-F32D-45A0-A039-727269DFF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47162"/>
            <a:ext cx="9197094" cy="7722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 u="sng" cap="all" baseline="0">
                <a:solidFill>
                  <a:srgbClr val="E5421E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4B1C4B3-0CAA-4066-A8BD-D334CCF62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228632"/>
            <a:ext cx="9197095" cy="46399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462B95-A922-4BB2-B316-FA58FF8B4C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CB1CAD8-F52E-441C-9FF1-98715E85122E}" type="datetimeFigureOut">
              <a:rPr lang="fr-FR" smtClean="0"/>
              <a:pPr/>
              <a:t>11/03/2026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36AF84-3B35-4DAB-9833-C58980815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AD34B4F-3A3C-4765-81AA-D8D72B06816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27BA72F-2877-4004-8C8E-F93476F73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85" y="4106037"/>
            <a:ext cx="9194109" cy="1977420"/>
          </a:xfrm>
          <a:prstGeom prst="rect">
            <a:avLst/>
          </a:prstGeom>
        </p:spPr>
      </p:pic>
      <p:pic>
        <p:nvPicPr>
          <p:cNvPr id="15" name="Image 14" descr="Une image contenant art, capture d’écran, conception&#10;&#10;Description générée automatiquement">
            <a:extLst>
              <a:ext uri="{FF2B5EF4-FFF2-40B4-BE49-F238E27FC236}">
                <a16:creationId xmlns:a16="http://schemas.microsoft.com/office/drawing/2014/main" id="{D70F8C24-84F8-0999-21AD-6A42A07029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5" y="140368"/>
            <a:ext cx="2401200" cy="58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87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- Adete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8F7E6B-F32D-45A0-A039-727269DFF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47162"/>
            <a:ext cx="9197094" cy="7722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 u="sng" cap="all" baseline="0">
                <a:solidFill>
                  <a:srgbClr val="E5421E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4B1C4B3-0CAA-4066-A8BD-D334CCF62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228632"/>
            <a:ext cx="9197095" cy="46399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462B95-A922-4BB2-B316-FA58FF8B4C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CB1CAD8-F52E-441C-9FF1-98715E85122E}" type="datetimeFigureOut">
              <a:rPr lang="fr-FR" smtClean="0"/>
              <a:pPr/>
              <a:t>11/03/2026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36AF84-3B35-4DAB-9833-C58980815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AD34B4F-3A3C-4765-81AA-D8D72B06816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27BA72F-2877-4004-8C8E-F93476F73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85" y="4106037"/>
            <a:ext cx="9194109" cy="197742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D3857A5-1964-0400-07C8-29EDEBB66D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845" y="140368"/>
            <a:ext cx="2401200" cy="58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15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E640EDA-FD6C-40DB-9671-7E8FB0AB4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711" y="1634698"/>
            <a:ext cx="5377758" cy="566737"/>
          </a:xfrm>
          <a:solidFill>
            <a:srgbClr val="D49A36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93E11B7-C6CC-4D19-BDF9-22C1B2CE74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9711" y="2238375"/>
            <a:ext cx="5377758" cy="361747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B4A6E54-5B48-440A-AA9B-D6B5F0127F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76377" y="1634698"/>
            <a:ext cx="5377759" cy="566737"/>
          </a:xfrm>
          <a:solidFill>
            <a:srgbClr val="D49A36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A662DED-4342-441B-A747-AA37239BDB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76376" y="2238375"/>
            <a:ext cx="5377757" cy="361747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F4EBE6F4-DF10-4D07-BDEF-AC95E32D0559}"/>
              </a:ext>
            </a:extLst>
          </p:cNvPr>
          <p:cNvSpPr txBox="1">
            <a:spLocks/>
          </p:cNvSpPr>
          <p:nvPr/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DF5BDB-0705-401A-BEFA-6E7A7C3D967D}" type="datetime1">
              <a:rPr lang="fr-FR" smtClean="0">
                <a:latin typeface="Calibri Light" panose="020F0302020204030204" pitchFamily="34" charset="0"/>
              </a:rPr>
              <a:pPr/>
              <a:t>11/03/2026</a:t>
            </a:fld>
            <a:endParaRPr lang="fr-FR" dirty="0">
              <a:latin typeface="Calibri Light" panose="020F0302020204030204" pitchFamily="34" charset="0"/>
            </a:endParaRP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BD2AF67E-DC50-48F0-82DF-D667F7CAED4E}"/>
              </a:ext>
            </a:extLst>
          </p:cNvPr>
          <p:cNvSpPr txBox="1">
            <a:spLocks/>
          </p:cNvSpPr>
          <p:nvPr/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DB1DAD-1A19-4339-950E-4413F9E533F5}" type="slidenum">
              <a:rPr lang="fr-FR" smtClean="0">
                <a:latin typeface="Calibri Light" panose="020F0302020204030204" pitchFamily="34" charset="0"/>
              </a:rPr>
              <a:pPr/>
              <a:t>‹N°›</a:t>
            </a:fld>
            <a:endParaRPr lang="fr-FR" dirty="0">
              <a:latin typeface="Calibri Light" panose="020F0302020204030204" pitchFamily="34" charset="0"/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81F6C816-0204-4DA0-9935-80CD465A6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11" y="81481"/>
            <a:ext cx="11778558" cy="878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fr-FR" sz="3200" kern="1200" cap="all" baseline="0">
                <a:solidFill>
                  <a:srgbClr val="E5421E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928617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- Certifi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8F7E6B-F32D-45A0-A039-727269DFF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47162"/>
            <a:ext cx="9197094" cy="7722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 u="sng" cap="all" baseline="0">
                <a:solidFill>
                  <a:srgbClr val="E5421E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4B1C4B3-0CAA-4066-A8BD-D334CCF62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228632"/>
            <a:ext cx="9197095" cy="46399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462B95-A922-4BB2-B316-FA58FF8B4C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CB1CAD8-F52E-441C-9FF1-98715E85122E}" type="datetimeFigureOut">
              <a:rPr lang="fr-FR" smtClean="0"/>
              <a:pPr/>
              <a:t>11/03/2026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36AF84-3B35-4DAB-9833-C58980815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AD34B4F-3A3C-4765-81AA-D8D72B06816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27BA72F-2877-4004-8C8E-F93476F73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85" y="4106037"/>
            <a:ext cx="9194109" cy="1977420"/>
          </a:xfrm>
          <a:prstGeom prst="rect">
            <a:avLst/>
          </a:prstGeom>
        </p:spPr>
      </p:pic>
      <p:pic>
        <p:nvPicPr>
          <p:cNvPr id="18" name="Image 17" descr="Une image contenant art, capture d’écran, conception&#10;&#10;Description générée automatiquement">
            <a:extLst>
              <a:ext uri="{FF2B5EF4-FFF2-40B4-BE49-F238E27FC236}">
                <a16:creationId xmlns:a16="http://schemas.microsoft.com/office/drawing/2014/main" id="{7BA883A4-BD29-B4D0-CCC7-E91C142ED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5" y="137778"/>
            <a:ext cx="2401200" cy="58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125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- E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8F7E6B-F32D-45A0-A039-727269DFF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47162"/>
            <a:ext cx="9197094" cy="7722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 u="sng" cap="all" baseline="0">
                <a:solidFill>
                  <a:srgbClr val="E5421E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4B1C4B3-0CAA-4066-A8BD-D334CCF62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228632"/>
            <a:ext cx="9197095" cy="46399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462B95-A922-4BB2-B316-FA58FF8B4C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CB1CAD8-F52E-441C-9FF1-98715E85122E}" type="datetimeFigureOut">
              <a:rPr lang="fr-FR" smtClean="0"/>
              <a:pPr/>
              <a:t>11/03/2026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36AF84-3B35-4DAB-9833-C58980815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AD34B4F-3A3C-4765-81AA-D8D72B06816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27BA72F-2877-4004-8C8E-F93476F73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85" y="4106037"/>
            <a:ext cx="9194109" cy="197742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22CC4BE-6C46-40C1-76A1-E940116343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846" y="140368"/>
            <a:ext cx="2401197" cy="58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88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- EM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8F7E6B-F32D-45A0-A039-727269DFF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47162"/>
            <a:ext cx="9197094" cy="7722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 u="sng" cap="all" baseline="0">
                <a:solidFill>
                  <a:srgbClr val="E5421E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4B1C4B3-0CAA-4066-A8BD-D334CCF62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228632"/>
            <a:ext cx="9197095" cy="46399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462B95-A922-4BB2-B316-FA58FF8B4C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CB1CAD8-F52E-441C-9FF1-98715E85122E}" type="datetimeFigureOut">
              <a:rPr lang="fr-FR" smtClean="0"/>
              <a:pPr/>
              <a:t>11/03/2026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36AF84-3B35-4DAB-9833-C58980815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AD34B4F-3A3C-4765-81AA-D8D72B06816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27BA72F-2877-4004-8C8E-F93476F73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85" y="4106037"/>
            <a:ext cx="9194109" cy="197742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F88EDBB-77F7-DD5E-2C9B-AA59BC506D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846" y="140368"/>
            <a:ext cx="2401197" cy="58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298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- Emi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8F7E6B-F32D-45A0-A039-727269DFF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47162"/>
            <a:ext cx="9197094" cy="7722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 u="sng" cap="all" baseline="0">
                <a:solidFill>
                  <a:srgbClr val="E5421E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4B1C4B3-0CAA-4066-A8BD-D334CCF62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228632"/>
            <a:ext cx="9197095" cy="46399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462B95-A922-4BB2-B316-FA58FF8B4C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CB1CAD8-F52E-441C-9FF1-98715E85122E}" type="datetimeFigureOut">
              <a:rPr lang="fr-FR" smtClean="0"/>
              <a:pPr/>
              <a:t>11/03/2026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36AF84-3B35-4DAB-9833-C58980815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AD34B4F-3A3C-4765-81AA-D8D72B06816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27BA72F-2877-4004-8C8E-F93476F73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85" y="4106037"/>
            <a:ext cx="9194109" cy="197742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331D7B8-E7D5-3EB6-A552-74EA85DAC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845" y="137778"/>
            <a:ext cx="2401199" cy="58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1389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- Environne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8F7E6B-F32D-45A0-A039-727269DFF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47162"/>
            <a:ext cx="9197094" cy="7722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 u="sng" cap="all" baseline="0">
                <a:solidFill>
                  <a:srgbClr val="E5421E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4B1C4B3-0CAA-4066-A8BD-D334CCF62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228632"/>
            <a:ext cx="9197095" cy="46399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462B95-A922-4BB2-B316-FA58FF8B4C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CB1CAD8-F52E-441C-9FF1-98715E85122E}" type="datetimeFigureOut">
              <a:rPr lang="fr-FR" smtClean="0"/>
              <a:pPr/>
              <a:t>11/03/2026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36AF84-3B35-4DAB-9833-C58980815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AD34B4F-3A3C-4765-81AA-D8D72B06816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27BA72F-2877-4004-8C8E-F93476F73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85" y="4106037"/>
            <a:ext cx="9194109" cy="197742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C0EAC94-2563-F4CA-9074-9B30965712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846" y="140368"/>
            <a:ext cx="2401197" cy="58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7694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- ERD Mot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8F7E6B-F32D-45A0-A039-727269DFF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47162"/>
            <a:ext cx="9197094" cy="7722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 u="sng" cap="all" baseline="0">
                <a:solidFill>
                  <a:srgbClr val="E5421E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4B1C4B3-0CAA-4066-A8BD-D334CCF62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228632"/>
            <a:ext cx="9197095" cy="46399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462B95-A922-4BB2-B316-FA58FF8B4C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CB1CAD8-F52E-441C-9FF1-98715E85122E}" type="datetimeFigureOut">
              <a:rPr lang="fr-FR" smtClean="0"/>
              <a:pPr/>
              <a:t>11/03/2026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36AF84-3B35-4DAB-9833-C58980815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AD34B4F-3A3C-4765-81AA-D8D72B06816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27BA72F-2877-4004-8C8E-F93476F73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85" y="4106037"/>
            <a:ext cx="9194109" cy="197742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B71E854-03C9-14D8-912B-740D8A2EB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846" y="140368"/>
            <a:ext cx="2401197" cy="58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892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- Euroc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8F7E6B-F32D-45A0-A039-727269DFF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47162"/>
            <a:ext cx="9197094" cy="7722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 u="sng" cap="all" baseline="0">
                <a:solidFill>
                  <a:srgbClr val="E5421E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4B1C4B3-0CAA-4066-A8BD-D334CCF62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228632"/>
            <a:ext cx="9197095" cy="46399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462B95-A922-4BB2-B316-FA58FF8B4C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CB1CAD8-F52E-441C-9FF1-98715E85122E}" type="datetimeFigureOut">
              <a:rPr lang="fr-FR" smtClean="0"/>
              <a:pPr/>
              <a:t>11/03/2026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36AF84-3B35-4DAB-9833-C58980815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AD34B4F-3A3C-4765-81AA-D8D72B06816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27BA72F-2877-4004-8C8E-F93476F73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85" y="4106037"/>
            <a:ext cx="9194109" cy="197742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86C96EF-CC41-2AA0-7E2A-829D93DAF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846" y="140368"/>
            <a:ext cx="2401197" cy="58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963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re - EM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8F7E6B-F32D-45A0-A039-727269DFF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47162"/>
            <a:ext cx="9197094" cy="7722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 u="sng" cap="all" baseline="0">
                <a:solidFill>
                  <a:srgbClr val="E5421E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4B1C4B3-0CAA-4066-A8BD-D334CCF62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228632"/>
            <a:ext cx="9197095" cy="46399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462B95-A922-4BB2-B316-FA58FF8B4C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CB1CAD8-F52E-441C-9FF1-98715E85122E}" type="datetimeFigureOut">
              <a:rPr lang="fr-FR" smtClean="0"/>
              <a:pPr/>
              <a:t>11/03/2026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36AF84-3B35-4DAB-9833-C58980815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AD34B4F-3A3C-4765-81AA-D8D72B06816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27BA72F-2877-4004-8C8E-F93476F73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85" y="4106037"/>
            <a:ext cx="9194109" cy="197742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3579DFF-1CB8-8F31-1ECE-5FD0B6569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845" y="137778"/>
            <a:ext cx="2401199" cy="58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2583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- 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8F7E6B-F32D-45A0-A039-727269DFF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47162"/>
            <a:ext cx="9197094" cy="7722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 u="sng" cap="all" baseline="0">
                <a:solidFill>
                  <a:srgbClr val="E5421E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4B1C4B3-0CAA-4066-A8BD-D334CCF62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228632"/>
            <a:ext cx="9197095" cy="46399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462B95-A922-4BB2-B316-FA58FF8B4C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CB1CAD8-F52E-441C-9FF1-98715E85122E}" type="datetimeFigureOut">
              <a:rPr lang="fr-FR" smtClean="0"/>
              <a:pPr/>
              <a:t>11/03/2026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36AF84-3B35-4DAB-9833-C58980815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AD34B4F-3A3C-4765-81AA-D8D72B06816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27BA72F-2877-4004-8C8E-F93476F73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85" y="4106037"/>
            <a:ext cx="9194109" cy="197742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307C885-4E8A-F5F1-C663-C0B5C72C78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845" y="137778"/>
            <a:ext cx="2401199" cy="58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907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- Lefa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8F7E6B-F32D-45A0-A039-727269DFF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47162"/>
            <a:ext cx="9197094" cy="7722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 u="sng" cap="all" baseline="0">
                <a:solidFill>
                  <a:srgbClr val="E5421E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4B1C4B3-0CAA-4066-A8BD-D334CCF62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228632"/>
            <a:ext cx="9197095" cy="46399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462B95-A922-4BB2-B316-FA58FF8B4C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CB1CAD8-F52E-441C-9FF1-98715E85122E}" type="datetimeFigureOut">
              <a:rPr lang="fr-FR" smtClean="0"/>
              <a:pPr/>
              <a:t>11/03/2026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36AF84-3B35-4DAB-9833-C58980815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AD34B4F-3A3C-4765-81AA-D8D72B06816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27BA72F-2877-4004-8C8E-F93476F73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85" y="4106037"/>
            <a:ext cx="9194109" cy="197742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222BCE5-2614-0E34-1E6B-C0FC9574C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846" y="140368"/>
            <a:ext cx="2401197" cy="58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66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E640EDA-FD6C-40DB-9671-7E8FB0AB4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711" y="1634698"/>
            <a:ext cx="3440631" cy="566737"/>
          </a:xfrm>
          <a:solidFill>
            <a:srgbClr val="D49A36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93E11B7-C6CC-4D19-BDF9-22C1B2CE74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9711" y="2238375"/>
            <a:ext cx="3440631" cy="360795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B4A6E54-5B48-440A-AA9B-D6B5F0127F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134662" y="1634698"/>
            <a:ext cx="3457575" cy="566737"/>
          </a:xfrm>
          <a:solidFill>
            <a:srgbClr val="D49A36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A662DED-4342-441B-A747-AA37239BDB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34662" y="2238376"/>
            <a:ext cx="3457575" cy="360795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F4EBE6F4-DF10-4D07-BDEF-AC95E32D0559}"/>
              </a:ext>
            </a:extLst>
          </p:cNvPr>
          <p:cNvSpPr txBox="1">
            <a:spLocks/>
          </p:cNvSpPr>
          <p:nvPr/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DF5BDB-0705-401A-BEFA-6E7A7C3D967D}" type="datetime1">
              <a:rPr lang="fr-FR" smtClean="0">
                <a:latin typeface="Calibri Light" panose="020F0302020204030204" pitchFamily="34" charset="0"/>
              </a:rPr>
              <a:pPr/>
              <a:t>11/03/2026</a:t>
            </a:fld>
            <a:endParaRPr lang="fr-FR" dirty="0">
              <a:latin typeface="Calibri Light" panose="020F0302020204030204" pitchFamily="34" charset="0"/>
            </a:endParaRP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BD2AF67E-DC50-48F0-82DF-D667F7CAED4E}"/>
              </a:ext>
            </a:extLst>
          </p:cNvPr>
          <p:cNvSpPr txBox="1">
            <a:spLocks/>
          </p:cNvSpPr>
          <p:nvPr/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DB1DAD-1A19-4339-950E-4413F9E533F5}" type="slidenum">
              <a:rPr lang="fr-FR" smtClean="0">
                <a:latin typeface="Calibri Light" panose="020F0302020204030204" pitchFamily="34" charset="0"/>
              </a:rPr>
              <a:pPr/>
              <a:t>‹N°›</a:t>
            </a:fld>
            <a:endParaRPr lang="fr-FR" dirty="0">
              <a:latin typeface="Calibri Light" panose="020F0302020204030204" pitchFamily="34" charset="0"/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81F6C816-0204-4DA0-9935-80CD465A6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11" y="81481"/>
            <a:ext cx="11778558" cy="878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fr-FR" sz="3200" kern="1200" cap="all" baseline="0">
                <a:solidFill>
                  <a:srgbClr val="E5421E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61824CA1-7666-4F62-BFB6-7E750CE0BC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96558" y="1634698"/>
            <a:ext cx="3457575" cy="566737"/>
          </a:xfrm>
          <a:solidFill>
            <a:srgbClr val="D49A36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contenu 5">
            <a:extLst>
              <a:ext uri="{FF2B5EF4-FFF2-40B4-BE49-F238E27FC236}">
                <a16:creationId xmlns:a16="http://schemas.microsoft.com/office/drawing/2014/main" id="{2D67E66C-592B-476F-B9E3-48D67988C3D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996558" y="2238376"/>
            <a:ext cx="3457575" cy="360795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1155041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- Med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8F7E6B-F32D-45A0-A039-727269DFF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47162"/>
            <a:ext cx="9197094" cy="7722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 u="sng" cap="all" baseline="0">
                <a:solidFill>
                  <a:srgbClr val="E5421E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4B1C4B3-0CAA-4066-A8BD-D334CCF62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228632"/>
            <a:ext cx="9197095" cy="46399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462B95-A922-4BB2-B316-FA58FF8B4C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CB1CAD8-F52E-441C-9FF1-98715E85122E}" type="datetimeFigureOut">
              <a:rPr lang="fr-FR" smtClean="0"/>
              <a:pPr/>
              <a:t>11/03/2026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36AF84-3B35-4DAB-9833-C58980815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AD34B4F-3A3C-4765-81AA-D8D72B06816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27BA72F-2877-4004-8C8E-F93476F73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85" y="4106037"/>
            <a:ext cx="9194109" cy="197742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5C47A8B-054A-C57A-7EDB-6B8EE1902F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845" y="137778"/>
            <a:ext cx="2401199" cy="58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8021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- Mobil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8F7E6B-F32D-45A0-A039-727269DFF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47162"/>
            <a:ext cx="9197094" cy="7722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 u="sng" cap="all" baseline="0">
                <a:solidFill>
                  <a:srgbClr val="E5421E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4B1C4B3-0CAA-4066-A8BD-D334CCF62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228632"/>
            <a:ext cx="9197095" cy="46399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462B95-A922-4BB2-B316-FA58FF8B4C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CB1CAD8-F52E-441C-9FF1-98715E85122E}" type="datetimeFigureOut">
              <a:rPr lang="fr-FR" smtClean="0"/>
              <a:pPr/>
              <a:t>11/03/2026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36AF84-3B35-4DAB-9833-C58980815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AD34B4F-3A3C-4765-81AA-D8D72B06816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27BA72F-2877-4004-8C8E-F93476F73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85" y="4106037"/>
            <a:ext cx="9194109" cy="197742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CACE41D-7189-AA0B-602B-9B756E45F9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845" y="137778"/>
            <a:ext cx="2401199" cy="58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139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- Pi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8F7E6B-F32D-45A0-A039-727269DFF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47162"/>
            <a:ext cx="9197094" cy="7722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 u="sng" cap="all" baseline="0">
                <a:solidFill>
                  <a:srgbClr val="E5421E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4B1C4B3-0CAA-4066-A8BD-D334CCF62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228632"/>
            <a:ext cx="9197095" cy="46399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462B95-A922-4BB2-B316-FA58FF8B4C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CB1CAD8-F52E-441C-9FF1-98715E85122E}" type="datetimeFigureOut">
              <a:rPr lang="fr-FR" smtClean="0"/>
              <a:pPr/>
              <a:t>11/03/2026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36AF84-3B35-4DAB-9833-C58980815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AD34B4F-3A3C-4765-81AA-D8D72B06816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27BA72F-2877-4004-8C8E-F93476F73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85" y="4106037"/>
            <a:ext cx="9194109" cy="197742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F0C1342-963A-C8F0-D6EC-451910EFB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846" y="140368"/>
            <a:ext cx="2401197" cy="58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118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7A153A84-5578-44BB-A4F5-E066768B755C}"/>
              </a:ext>
            </a:extLst>
          </p:cNvPr>
          <p:cNvSpPr txBox="1">
            <a:spLocks/>
          </p:cNvSpPr>
          <p:nvPr/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DF5BDB-0705-401A-BEFA-6E7A7C3D967D}" type="datetime1">
              <a:rPr lang="fr-FR" smtClean="0">
                <a:latin typeface="Calibri Light" panose="020F0302020204030204" pitchFamily="34" charset="0"/>
              </a:rPr>
              <a:pPr/>
              <a:t>11/03/2026</a:t>
            </a:fld>
            <a:endParaRPr lang="fr-FR" dirty="0">
              <a:latin typeface="Calibri Light" panose="020F0302020204030204" pitchFamily="34" charset="0"/>
            </a:endParaRP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A16A3494-67BE-4834-B865-89E02CB7E0D8}"/>
              </a:ext>
            </a:extLst>
          </p:cNvPr>
          <p:cNvSpPr txBox="1">
            <a:spLocks/>
          </p:cNvSpPr>
          <p:nvPr/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DB1DAD-1A19-4339-950E-4413F9E533F5}" type="slidenum">
              <a:rPr lang="fr-FR" smtClean="0">
                <a:latin typeface="Calibri Light" panose="020F0302020204030204" pitchFamily="34" charset="0"/>
              </a:rPr>
              <a:pPr/>
              <a:t>‹N°›</a:t>
            </a:fld>
            <a:endParaRPr lang="fr-FR" dirty="0">
              <a:latin typeface="Calibri Light" panose="020F0302020204030204" pitchFamily="34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641BFEF-DEBF-472C-98F1-33CF02182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11" y="81481"/>
            <a:ext cx="11778558" cy="878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fr-FR" sz="3200" kern="1200" cap="all" baseline="0">
                <a:solidFill>
                  <a:srgbClr val="E5421E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434148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431681A5-10C0-485A-BC53-0CC7072BABBD}"/>
              </a:ext>
            </a:extLst>
          </p:cNvPr>
          <p:cNvSpPr txBox="1">
            <a:spLocks/>
          </p:cNvSpPr>
          <p:nvPr/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DF5BDB-0705-401A-BEFA-6E7A7C3D967D}" type="datetime1">
              <a:rPr lang="fr-FR" smtClean="0">
                <a:latin typeface="Calibri Light" panose="020F0302020204030204" pitchFamily="34" charset="0"/>
              </a:rPr>
              <a:pPr/>
              <a:t>11/03/2026</a:t>
            </a:fld>
            <a:endParaRPr lang="fr-FR" dirty="0">
              <a:latin typeface="Calibri Light" panose="020F0302020204030204" pitchFamily="34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C7B454-B2D3-4D79-9384-0A540FE81A5D}"/>
              </a:ext>
            </a:extLst>
          </p:cNvPr>
          <p:cNvSpPr txBox="1">
            <a:spLocks/>
          </p:cNvSpPr>
          <p:nvPr/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DB1DAD-1A19-4339-950E-4413F9E533F5}" type="slidenum">
              <a:rPr lang="fr-FR" smtClean="0">
                <a:latin typeface="Calibri Light" panose="020F0302020204030204" pitchFamily="34" charset="0"/>
              </a:rPr>
              <a:pPr/>
              <a:t>‹N°›</a:t>
            </a:fld>
            <a:endParaRPr lang="fr-FR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564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slideLayout" Target="../slideLayouts/slideLayout43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image" Target="../media/image2.jpg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image" Target="../media/image4.jp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slideLayout" Target="../slideLayouts/slideLayout69.xml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slideLayout" Target="../slideLayouts/slideLayout68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29" Type="http://schemas.openxmlformats.org/officeDocument/2006/relationships/slideLayout" Target="../slideLayouts/slideLayout72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32" Type="http://schemas.openxmlformats.org/officeDocument/2006/relationships/image" Target="../media/image2.jpg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28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31" Type="http://schemas.openxmlformats.org/officeDocument/2006/relationships/image" Target="../media/image4.jpg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Relationship Id="rId27" Type="http://schemas.openxmlformats.org/officeDocument/2006/relationships/slideLayout" Target="../slideLayouts/slideLayout70.xml"/><Relationship Id="rId30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C26782D9-0BE5-44A0-A790-BA2F3753A1D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6B451CE-D930-457D-96C2-516B0F670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10" y="81481"/>
            <a:ext cx="11064089" cy="878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33F3F93-FE4B-4B97-A942-7839E45CC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711" y="1249378"/>
            <a:ext cx="11064089" cy="4927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E9485076-0AFE-4AC4-B743-2F99422940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fld id="{5AD34B4F-3A3C-4765-81AA-D8D72B06816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A803A526-E454-4BAE-B203-0B69BB454E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fld id="{CCB1CAD8-F52E-441C-9FF1-98715E85122E}" type="datetimeFigureOut">
              <a:rPr lang="fr-FR" smtClean="0"/>
              <a:pPr/>
              <a:t>11/03/2026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1C64210-AC73-29FF-E35D-4EE4AE82293E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6576648" y="6348048"/>
            <a:ext cx="2180493" cy="48650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749B1ED-0569-C8EA-CCD5-86A7BBF3910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4689233" y="6350244"/>
            <a:ext cx="2180493" cy="48650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06A6864-27F4-963C-18F4-02600AF23AAF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3103320" y="6348047"/>
            <a:ext cx="2180493" cy="48650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CD3E4B1-AAB1-320B-E26A-0ABA897AF558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1862322" y="6352441"/>
            <a:ext cx="2180493" cy="48650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E8288C1-6227-9B79-0EB0-385A20EF3BF4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164127" y="6342914"/>
            <a:ext cx="2180493" cy="48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74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cap="all" baseline="0">
          <a:solidFill>
            <a:srgbClr val="E5421E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capture d’écran, texte, conception&#10;&#10;Description générée automatiquement">
            <a:extLst>
              <a:ext uri="{FF2B5EF4-FFF2-40B4-BE49-F238E27FC236}">
                <a16:creationId xmlns:a16="http://schemas.microsoft.com/office/drawing/2014/main" id="{94E74809-886D-843D-B6E9-86282771630D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6B451CE-D930-457D-96C2-516B0F670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10" y="81481"/>
            <a:ext cx="11064089" cy="878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33F3F93-FE4B-4B97-A942-7839E45CC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711" y="1249378"/>
            <a:ext cx="11064089" cy="4927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E9485076-0AFE-4AC4-B743-2F99422940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AD34B4F-3A3C-4765-81AA-D8D72B06816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A803A526-E454-4BAE-B203-0B69BB454E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CB1CAD8-F52E-441C-9FF1-98715E85122E}" type="datetimeFigureOut">
              <a:rPr lang="fr-FR" smtClean="0"/>
              <a:pPr/>
              <a:t>11/03/2026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A99A86B-5407-8141-3628-BACE6773509A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6576648" y="6348048"/>
            <a:ext cx="2180493" cy="48650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86DFCC0-D1D2-0812-E1AC-A9882E7001DB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4689233" y="6350244"/>
            <a:ext cx="2180493" cy="48650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9B448FC-CB3E-CA6A-7E64-D6265C75157A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3103320" y="6348047"/>
            <a:ext cx="2180493" cy="48650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ECE3CC1-1143-9FCC-AEC3-62EC18924482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1862322" y="6352441"/>
            <a:ext cx="2180493" cy="48650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E25D08B-53B3-9044-6AF8-3C582680DE29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164127" y="6342914"/>
            <a:ext cx="2180493" cy="48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1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  <p:sldLayoutId id="2147483702" r:id="rId27"/>
    <p:sldLayoutId id="2147483703" r:id="rId28"/>
    <p:sldLayoutId id="2147483704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cap="all" baseline="0">
          <a:solidFill>
            <a:srgbClr val="E5421E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capture d’écran, texte, conception&#10;&#10;Description générée automatiquement">
            <a:extLst>
              <a:ext uri="{FF2B5EF4-FFF2-40B4-BE49-F238E27FC236}">
                <a16:creationId xmlns:a16="http://schemas.microsoft.com/office/drawing/2014/main" id="{94E74809-886D-843D-B6E9-86282771630D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6B451CE-D930-457D-96C2-516B0F670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10" y="81481"/>
            <a:ext cx="11064089" cy="878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33F3F93-FE4B-4B97-A942-7839E45CC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711" y="1249378"/>
            <a:ext cx="11064089" cy="4927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E9485076-0AFE-4AC4-B743-2F99422940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001" y="5621655"/>
            <a:ext cx="76799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AD34B4F-3A3C-4765-81AA-D8D72B06816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A803A526-E454-4BAE-B203-0B69BB454E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3057" y="5991225"/>
            <a:ext cx="133894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CB1CAD8-F52E-441C-9FF1-98715E85122E}" type="datetimeFigureOut">
              <a:rPr lang="fr-FR" smtClean="0"/>
              <a:pPr/>
              <a:t>11/03/2026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8BEB0D6-9F83-56BA-56EA-D421A610565F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6576648" y="6348048"/>
            <a:ext cx="2180493" cy="48650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F2C5BAB-6301-9CBB-ADA5-23875B3C71D0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4689233" y="6350244"/>
            <a:ext cx="2180493" cy="48650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5BA36C7-76ED-E20E-59A8-54CE1FB484FE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3103320" y="6348047"/>
            <a:ext cx="2180493" cy="48650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0EADA32-202F-2B51-0885-DAA846711C64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1862322" y="6352441"/>
            <a:ext cx="2180493" cy="48650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8082D82-38F6-B228-05DB-AD66DBF858FA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2" t="92906" r="16153"/>
          <a:stretch>
            <a:fillRect/>
          </a:stretch>
        </p:blipFill>
        <p:spPr>
          <a:xfrm>
            <a:off x="164127" y="6342914"/>
            <a:ext cx="2180493" cy="48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7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29" r:id="rId24"/>
    <p:sldLayoutId id="2147483730" r:id="rId25"/>
    <p:sldLayoutId id="2147483731" r:id="rId26"/>
    <p:sldLayoutId id="2147483732" r:id="rId27"/>
    <p:sldLayoutId id="2147483733" r:id="rId28"/>
    <p:sldLayoutId id="2147483734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cap="all" baseline="0">
          <a:solidFill>
            <a:srgbClr val="E5421E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c.ch/" TargetMode="External"/><Relationship Id="rId2" Type="http://schemas.openxmlformats.org/officeDocument/2006/relationships/hyperlink" Target="https://www.iecee.org/members/member-bodies" TargetMode="Externa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utique.afnor.fr/boutique.asp" TargetMode="External"/><Relationship Id="rId2" Type="http://schemas.openxmlformats.org/officeDocument/2006/relationships/hyperlink" Target="https://ute-asso.fr/" TargetMode="Externa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ingle-market-economy.ec.europa.eu/single-market/european-standards/harmonised-standards_e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ingle-market-economy.ec.europa.eu/single-market/european-standards/harmonised-standards/machinery-md_e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://www.emitech.fr/" TargetMode="Externa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re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altLang="fr-FR" dirty="0"/>
              <a:t>Webinaire </a:t>
            </a:r>
            <a:r>
              <a:rPr lang="fr-FR" altLang="fr-FR" dirty="0" err="1"/>
              <a:t>Dihnamic</a:t>
            </a:r>
            <a:r>
              <a:rPr lang="fr-FR" altLang="fr-FR" dirty="0"/>
              <a:t>  #12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solidFill>
                  <a:srgbClr val="E5421E"/>
                </a:solidFill>
              </a:rPr>
              <a:t>12 mars 2026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9612264-06BC-BCDC-6808-40304C45D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720" y="143435"/>
            <a:ext cx="2388100" cy="58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71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LE Marquage CE</a:t>
            </a:r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70E1185-6E6E-516A-9796-DF5F556F5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711" y="1333227"/>
            <a:ext cx="9905654" cy="4800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>
                <a:solidFill>
                  <a:srgbClr val="D49A36"/>
                </a:solidFill>
              </a:rPr>
              <a:t>L’IEC et l’IECEE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fr-FR" sz="2400" b="1" dirty="0">
              <a:solidFill>
                <a:srgbClr val="171B34"/>
              </a:solidFill>
            </a:endParaRPr>
          </a:p>
          <a:p>
            <a:pPr marL="0" indent="0" algn="just">
              <a:spcBef>
                <a:spcPts val="1200"/>
              </a:spcBef>
              <a:buNone/>
            </a:pPr>
            <a:r>
              <a:rPr lang="fr-FR" sz="2400" b="1" dirty="0">
                <a:solidFill>
                  <a:srgbClr val="171B34"/>
                </a:solidFill>
              </a:rPr>
              <a:t>L’IECEE est l’organe qui édite les normes pour l’IEC où IEC remplace EN dans le nom de la  norme : 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fr-FR" sz="2400" b="1" dirty="0">
                <a:solidFill>
                  <a:srgbClr val="171B34"/>
                </a:solidFill>
              </a:rPr>
              <a:t>La norme EN 60204-1:2018 est une version modifier de la norme IEC 60204:-1:2016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fr-FR" sz="2400" b="1" dirty="0">
                <a:solidFill>
                  <a:srgbClr val="171B34"/>
                </a:solidFill>
              </a:rPr>
              <a:t>(A noter  en France on parle de normes CEI)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fr-FR" sz="2400" b="1" dirty="0">
                <a:solidFill>
                  <a:srgbClr val="171B34"/>
                </a:solidFill>
              </a:rPr>
              <a:t>Aujourd’hui l’IECEE compte 53 membres: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fr-FR" sz="2400" b="1" dirty="0">
                <a:solidFill>
                  <a:srgbClr val="171B3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https://www.iecee.org/members/member-bodies</a:t>
            </a:r>
            <a:endParaRPr lang="fr-FR" sz="2400" b="1" dirty="0">
              <a:solidFill>
                <a:srgbClr val="171B34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fr-FR" altLang="fr-FR" sz="2400" b="1" dirty="0">
                <a:solidFill>
                  <a:srgbClr val="171B3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 http://www.iec.ch</a:t>
            </a:r>
            <a:r>
              <a:rPr lang="fr-FR" altLang="fr-FR" sz="2400" b="1" dirty="0">
                <a:solidFill>
                  <a:srgbClr val="171B34"/>
                </a:solidFill>
              </a:rPr>
              <a:t> )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fr-FR" sz="2400" b="1" dirty="0">
              <a:solidFill>
                <a:srgbClr val="171B34"/>
              </a:solidFill>
            </a:endParaRPr>
          </a:p>
          <a:p>
            <a:pPr marL="0" indent="0" algn="just">
              <a:spcBef>
                <a:spcPts val="1200"/>
              </a:spcBef>
              <a:buNone/>
            </a:pPr>
            <a:endParaRPr lang="fr-FR" sz="2400" b="1" dirty="0">
              <a:solidFill>
                <a:srgbClr val="171B34"/>
              </a:solidFill>
            </a:endParaRPr>
          </a:p>
          <a:p>
            <a:pPr marL="0" indent="0" algn="just">
              <a:spcBef>
                <a:spcPts val="1200"/>
              </a:spcBef>
              <a:buNone/>
            </a:pPr>
            <a:endParaRPr lang="fr-FR" sz="2400" b="1" dirty="0">
              <a:solidFill>
                <a:srgbClr val="171B34"/>
              </a:solidFill>
            </a:endParaRPr>
          </a:p>
          <a:p>
            <a:pPr marL="0" indent="0" algn="just">
              <a:spcBef>
                <a:spcPts val="1200"/>
              </a:spcBef>
              <a:buNone/>
            </a:pPr>
            <a:endParaRPr lang="fr-FR" sz="3200" dirty="0">
              <a:solidFill>
                <a:srgbClr val="C00000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3BC1E31-A20F-457C-8242-9219B1AE4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910" y="1184353"/>
            <a:ext cx="3805882" cy="1006437"/>
          </a:xfrm>
          <a:prstGeom prst="rect">
            <a:avLst/>
          </a:prstGeom>
        </p:spPr>
      </p:pic>
      <p:pic>
        <p:nvPicPr>
          <p:cNvPr id="2052" name="Picture 4" descr="Home">
            <a:extLst>
              <a:ext uri="{FF2B5EF4-FFF2-40B4-BE49-F238E27FC236}">
                <a16:creationId xmlns:a16="http://schemas.microsoft.com/office/drawing/2014/main" id="{FEAEEA08-0F36-FFD2-8DDE-68C1E874A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304" y="1333227"/>
            <a:ext cx="2489096" cy="65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308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Introduction et domaine d’application de l’EN 60204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Norme de type B harmonisée à la directive machine</a:t>
            </a:r>
          </a:p>
          <a:p>
            <a:endParaRPr lang="fr-FR" dirty="0"/>
          </a:p>
          <a:p>
            <a:r>
              <a:rPr lang="fr-FR" dirty="0"/>
              <a:t>Une analyse de risques selon la ISO 12100 doit être réalisée au préalable</a:t>
            </a:r>
          </a:p>
          <a:p>
            <a:endParaRPr lang="fr-FR" dirty="0"/>
          </a:p>
          <a:p>
            <a:r>
              <a:rPr lang="fr-FR" dirty="0"/>
              <a:t>Equipements et systèmes électriques, électroniques et électroniques programmables des machines non portables à la main</a:t>
            </a:r>
          </a:p>
          <a:p>
            <a:endParaRPr lang="fr-FR" dirty="0"/>
          </a:p>
          <a:p>
            <a:r>
              <a:rPr lang="fr-FR" dirty="0"/>
              <a:t>Tensions &lt;1000V alternatif ou &lt;1500V continu</a:t>
            </a:r>
          </a:p>
          <a:p>
            <a:endParaRPr lang="fr-FR" dirty="0"/>
          </a:p>
          <a:p>
            <a:r>
              <a:rPr lang="fr-FR" dirty="0"/>
              <a:t>Fréquences &lt;200Hz</a:t>
            </a:r>
          </a:p>
        </p:txBody>
      </p:sp>
    </p:spTree>
    <p:extLst>
      <p:ext uri="{BB962C8B-B14F-4D97-AF65-F5344CB8AC3E}">
        <p14:creationId xmlns:p14="http://schemas.microsoft.com/office/powerpoint/2010/main" val="3024324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LE Marquage CE</a:t>
            </a:r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70E1185-6E6E-516A-9796-DF5F556F5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711" y="1333227"/>
            <a:ext cx="8879003" cy="48008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400" b="1" dirty="0">
                <a:solidFill>
                  <a:srgbClr val="171B34"/>
                </a:solidFill>
              </a:rPr>
              <a:t>Des groupes de travails sont définis dans les comités normatifs , les travaux  issus de ces groupes donne les articles de normes (soumis aux votes), une  fois le projet de norme (ou d’amendement de norme ) finalisé celui-ci est présenter aux différents organismes régionaux comme le CENELEC , qui produira une version EN et si  besoin celle-ci sera transmise aux organismes nationaux (l’AFNOR pour la France , auparavant l’UTE) </a:t>
            </a:r>
          </a:p>
          <a:p>
            <a:pPr marL="0" indent="0">
              <a:lnSpc>
                <a:spcPct val="80000"/>
              </a:lnSpc>
              <a:buClr>
                <a:srgbClr val="009900"/>
              </a:buClr>
              <a:buNone/>
            </a:pPr>
            <a:r>
              <a:rPr lang="fr-FR" altLang="fr-FR" sz="2400" b="1" dirty="0">
                <a:solidFill>
                  <a:srgbClr val="171B34"/>
                </a:solidFill>
              </a:rPr>
              <a:t>- Site UTE : </a:t>
            </a:r>
            <a:r>
              <a:rPr lang="fr-FR" altLang="fr-FR" sz="2400" b="1" dirty="0">
                <a:solidFill>
                  <a:srgbClr val="171B3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https://ute-asso.fr/</a:t>
            </a:r>
            <a:endParaRPr lang="fr-FR" altLang="fr-FR" sz="2400" b="1" dirty="0">
              <a:solidFill>
                <a:srgbClr val="171B34"/>
              </a:solidFill>
            </a:endParaRPr>
          </a:p>
          <a:p>
            <a:pPr marL="0" indent="0">
              <a:lnSpc>
                <a:spcPct val="80000"/>
              </a:lnSpc>
              <a:buClr>
                <a:srgbClr val="009900"/>
              </a:buClr>
              <a:buNone/>
            </a:pPr>
            <a:r>
              <a:rPr lang="fr-FR" altLang="fr-FR" sz="2400" b="1" dirty="0">
                <a:solidFill>
                  <a:srgbClr val="171B34"/>
                </a:solidFill>
              </a:rPr>
              <a:t>- Site AFNOR : </a:t>
            </a:r>
            <a:r>
              <a:rPr lang="fr-FR" altLang="fr-FR" sz="2400" b="1" dirty="0">
                <a:solidFill>
                  <a:srgbClr val="171B3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www.boutique.afnor.fr/boutique.asp</a:t>
            </a:r>
            <a:r>
              <a:rPr lang="fr-FR" altLang="fr-FR" sz="2400" b="1" dirty="0">
                <a:solidFill>
                  <a:srgbClr val="171B34"/>
                </a:solidFill>
              </a:rPr>
              <a:t> </a:t>
            </a:r>
          </a:p>
          <a:p>
            <a:pPr marL="0" indent="0">
              <a:buNone/>
            </a:pPr>
            <a:endParaRPr lang="fr-FR" sz="2400" b="1" dirty="0">
              <a:solidFill>
                <a:srgbClr val="171B34"/>
              </a:solidFill>
            </a:endParaRPr>
          </a:p>
          <a:p>
            <a:pPr marL="0" indent="0">
              <a:buNone/>
            </a:pPr>
            <a:endParaRPr lang="fr-FR" sz="2400" b="1" dirty="0">
              <a:solidFill>
                <a:srgbClr val="171B34"/>
              </a:solidFill>
            </a:endParaRPr>
          </a:p>
          <a:p>
            <a:pPr marL="0" indent="0">
              <a:buNone/>
            </a:pPr>
            <a:r>
              <a:rPr lang="fr-FR" sz="2400" b="1" dirty="0">
                <a:solidFill>
                  <a:srgbClr val="171B34"/>
                </a:solidFill>
              </a:rPr>
              <a:t>Il est possible que certaines versions de norme ne soient pas acceptées en tant que telles dans certaines régions</a:t>
            </a:r>
          </a:p>
        </p:txBody>
      </p:sp>
      <p:pic>
        <p:nvPicPr>
          <p:cNvPr id="6" name="Image 5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45710C8D-0DA1-2C03-E0B2-5AF9ECA064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 b="46847"/>
          <a:stretch/>
        </p:blipFill>
        <p:spPr>
          <a:xfrm>
            <a:off x="9168714" y="1110805"/>
            <a:ext cx="2583341" cy="412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006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E3E02-2661-B1E3-0B61-DD0A0E6D8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8E5C23-EC6C-0323-C86B-970FD3C90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Les normes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CC13F98-70DE-4D8A-8DC5-3937BADA2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14425"/>
            <a:ext cx="9867899" cy="5334000"/>
          </a:xfrm>
        </p:spPr>
        <p:txBody>
          <a:bodyPr>
            <a:normAutofit fontScale="92500" lnSpcReduction="10000"/>
          </a:bodyPr>
          <a:lstStyle/>
          <a:p>
            <a:pPr marL="0" lvl="1" indent="0">
              <a:buClr>
                <a:srgbClr val="000099"/>
              </a:buClr>
              <a:buNone/>
            </a:pPr>
            <a:r>
              <a:rPr lang="fr-FR" sz="2400" b="1" dirty="0">
                <a:solidFill>
                  <a:srgbClr val="171B34"/>
                </a:solidFill>
              </a:rPr>
              <a:t>Les normes peuvent être classées en différentes catégories :</a:t>
            </a:r>
          </a:p>
          <a:p>
            <a:pPr marL="180975" lvl="1" indent="-180975"/>
            <a:r>
              <a:rPr lang="fr-FR" dirty="0">
                <a:solidFill>
                  <a:srgbClr val="171B34"/>
                </a:solidFill>
              </a:rPr>
              <a:t>Les normes de « référence » , utilisées de manière collatérales:</a:t>
            </a:r>
          </a:p>
          <a:p>
            <a:pPr marL="628650" lvl="1" indent="-266700"/>
            <a:r>
              <a:rPr lang="fr-FR" altLang="fr-FR" dirty="0">
                <a:solidFill>
                  <a:srgbClr val="171B34"/>
                </a:solidFill>
              </a:rPr>
              <a:t>Coordination de l’isolement 					IEC 60664</a:t>
            </a:r>
          </a:p>
          <a:p>
            <a:pPr marL="628650" lvl="1" indent="-266700">
              <a:buClr>
                <a:srgbClr val="171B34"/>
              </a:buClr>
            </a:pPr>
            <a:r>
              <a:rPr lang="fr-FR" altLang="fr-FR" dirty="0">
                <a:solidFill>
                  <a:srgbClr val="171B34"/>
                </a:solidFill>
              </a:rPr>
              <a:t>Catégories d’installation électrique 					IEC 60364</a:t>
            </a:r>
          </a:p>
          <a:p>
            <a:pPr marL="628650" lvl="1" indent="-266700">
              <a:buClr>
                <a:srgbClr val="171B34"/>
              </a:buClr>
              <a:buNone/>
            </a:pPr>
            <a:r>
              <a:rPr lang="fr-FR" altLang="fr-FR" dirty="0">
                <a:solidFill>
                  <a:srgbClr val="171B34"/>
                </a:solidFill>
              </a:rPr>
              <a:t>									(NF C 15-100)</a:t>
            </a:r>
          </a:p>
          <a:p>
            <a:pPr marL="628650" lvl="1" indent="-266700">
              <a:buClr>
                <a:srgbClr val="171B34"/>
              </a:buClr>
            </a:pPr>
            <a:endParaRPr lang="fr-FR" altLang="fr-FR" dirty="0">
              <a:solidFill>
                <a:srgbClr val="171B34"/>
              </a:solidFill>
            </a:endParaRPr>
          </a:p>
          <a:p>
            <a:pPr marL="628650" lvl="1" indent="-266700">
              <a:buClr>
                <a:srgbClr val="171B34"/>
              </a:buClr>
            </a:pPr>
            <a:endParaRPr lang="fr-FR" altLang="fr-FR" dirty="0">
              <a:solidFill>
                <a:srgbClr val="171B34"/>
              </a:solidFill>
            </a:endParaRPr>
          </a:p>
          <a:p>
            <a:pPr marL="628650" lvl="1" indent="-266700">
              <a:buClr>
                <a:srgbClr val="171B34"/>
              </a:buClr>
            </a:pPr>
            <a:r>
              <a:rPr lang="fr-FR" altLang="fr-FR" dirty="0">
                <a:solidFill>
                  <a:srgbClr val="171B34"/>
                </a:solidFill>
              </a:rPr>
              <a:t>Degrés de protection procurés par les enveloppes (IP) 			IEC 60529</a:t>
            </a:r>
          </a:p>
          <a:p>
            <a:pPr marL="628650" lvl="1" indent="-266700">
              <a:buClr>
                <a:srgbClr val="171B34"/>
              </a:buClr>
            </a:pPr>
            <a:r>
              <a:rPr lang="fr-FR" altLang="fr-FR" dirty="0">
                <a:solidFill>
                  <a:srgbClr val="171B34"/>
                </a:solidFill>
              </a:rPr>
              <a:t>Degrés de protection procurés  contre les impacts mécaniques externes (IK) 	IEC 62262</a:t>
            </a:r>
          </a:p>
          <a:p>
            <a:pPr marL="628650" lvl="1" indent="-266700">
              <a:buClr>
                <a:srgbClr val="171B34"/>
              </a:buClr>
            </a:pPr>
            <a:r>
              <a:rPr lang="fr-FR" altLang="fr-FR" dirty="0">
                <a:solidFill>
                  <a:srgbClr val="171B34"/>
                </a:solidFill>
              </a:rPr>
              <a:t>Environnement des équipements					IEC 60721</a:t>
            </a:r>
          </a:p>
          <a:p>
            <a:pPr marL="628650" lvl="1" indent="-266700">
              <a:buClr>
                <a:srgbClr val="171B34"/>
              </a:buClr>
            </a:pPr>
            <a:r>
              <a:rPr lang="fr-FR" altLang="fr-FR" dirty="0">
                <a:solidFill>
                  <a:srgbClr val="171B34"/>
                </a:solidFill>
              </a:rPr>
              <a:t>Les normes de symboles						IEC 60427, ISO 7000/7010</a:t>
            </a:r>
          </a:p>
          <a:p>
            <a:pPr marL="628650" lvl="1" indent="-266700">
              <a:buClr>
                <a:srgbClr val="171B34"/>
              </a:buClr>
            </a:pPr>
            <a:endParaRPr lang="fr-FR" altLang="fr-FR" dirty="0">
              <a:solidFill>
                <a:srgbClr val="171B34"/>
              </a:solidFill>
            </a:endParaRPr>
          </a:p>
          <a:p>
            <a:pPr marL="180975" lvl="1" indent="-180975">
              <a:buClr>
                <a:srgbClr val="171B34"/>
              </a:buClr>
            </a:pPr>
            <a:r>
              <a:rPr lang="fr-FR" altLang="fr-FR" dirty="0">
                <a:solidFill>
                  <a:srgbClr val="171B34"/>
                </a:solidFill>
              </a:rPr>
              <a:t>Les normes des composants :</a:t>
            </a:r>
          </a:p>
          <a:p>
            <a:pPr marL="628650" lvl="1" indent="-266700">
              <a:buClr>
                <a:srgbClr val="171B34"/>
              </a:buClr>
            </a:pPr>
            <a:r>
              <a:rPr lang="fr-FR" altLang="fr-FR" dirty="0"/>
              <a:t>Câbles: 							HD 21, IEC 60227 </a:t>
            </a:r>
          </a:p>
          <a:p>
            <a:pPr marL="628650" lvl="1" indent="-266700">
              <a:buClr>
                <a:srgbClr val="171B34"/>
              </a:buClr>
            </a:pPr>
            <a:r>
              <a:rPr lang="fr-FR" altLang="fr-FR" dirty="0"/>
              <a:t>Fusibles: 							IEC 60127, IEC 60269</a:t>
            </a:r>
          </a:p>
          <a:p>
            <a:pPr marL="628650" lvl="1" indent="-266700">
              <a:buClr>
                <a:srgbClr val="171B34"/>
              </a:buClr>
            </a:pPr>
            <a:r>
              <a:rPr lang="fr-FR" altLang="fr-FR" dirty="0"/>
              <a:t>Interrupteurs: 							IEC 61058</a:t>
            </a:r>
          </a:p>
          <a:p>
            <a:pPr marL="628650" lvl="1" indent="-266700">
              <a:buClr>
                <a:srgbClr val="171B34"/>
              </a:buClr>
            </a:pPr>
            <a:r>
              <a:rPr lang="fr-FR" altLang="fr-FR" dirty="0"/>
              <a:t>Disjoncteurs, sectionneurs 						IEC 60947</a:t>
            </a:r>
          </a:p>
          <a:p>
            <a:pPr marL="628650" lvl="1" indent="-266700">
              <a:buClr>
                <a:srgbClr val="171B34"/>
              </a:buClr>
            </a:pPr>
            <a:r>
              <a:rPr lang="fr-FR" altLang="fr-FR" dirty="0"/>
              <a:t>Transformateurs 						IEC 61558</a:t>
            </a:r>
          </a:p>
          <a:p>
            <a:pPr marL="628650" lvl="1" indent="-266700">
              <a:buClr>
                <a:srgbClr val="171B34"/>
              </a:buClr>
            </a:pPr>
            <a:r>
              <a:rPr lang="fr-FR" altLang="fr-FR" dirty="0"/>
              <a:t>Moteurs							IEC 60034</a:t>
            </a:r>
          </a:p>
          <a:p>
            <a:pPr marL="628650" lvl="1" indent="-266700">
              <a:buClr>
                <a:srgbClr val="171B34"/>
              </a:buClr>
            </a:pPr>
            <a:r>
              <a:rPr lang="fr-FR" altLang="fr-FR" dirty="0"/>
              <a:t>Condensateurs 						 	IEC 60384-14, EN 132400</a:t>
            </a:r>
          </a:p>
          <a:p>
            <a:pPr marL="361950" lvl="1" indent="0">
              <a:buClr>
                <a:srgbClr val="171B34"/>
              </a:buClr>
              <a:buNone/>
            </a:pPr>
            <a:r>
              <a:rPr lang="fr-FR" altLang="fr-FR" dirty="0"/>
              <a:t>								</a:t>
            </a:r>
          </a:p>
          <a:p>
            <a:pPr marL="808038" lvl="1" indent="-285750">
              <a:buClr>
                <a:srgbClr val="171B34"/>
              </a:buClr>
            </a:pPr>
            <a:endParaRPr lang="fr-FR" altLang="fr-FR" dirty="0">
              <a:solidFill>
                <a:srgbClr val="171B34"/>
              </a:solidFill>
            </a:endParaRPr>
          </a:p>
          <a:p>
            <a:pPr marL="808038" lvl="1" indent="-285750">
              <a:buClr>
                <a:srgbClr val="171B34"/>
              </a:buClr>
            </a:pPr>
            <a:endParaRPr lang="fr-FR" altLang="fr-FR" dirty="0">
              <a:solidFill>
                <a:srgbClr val="171B34"/>
              </a:solidFill>
            </a:endParaRPr>
          </a:p>
          <a:p>
            <a:pPr marL="808038" lvl="1" indent="-285750">
              <a:buClr>
                <a:srgbClr val="171B34"/>
              </a:buClr>
            </a:pPr>
            <a:endParaRPr lang="fr-FR" altLang="fr-FR" dirty="0">
              <a:solidFill>
                <a:srgbClr val="171B34"/>
              </a:solidFill>
            </a:endParaRPr>
          </a:p>
          <a:p>
            <a:pPr marL="808038" lvl="1" indent="-285750">
              <a:buClr>
                <a:srgbClr val="171B34"/>
              </a:buClr>
            </a:pPr>
            <a:endParaRPr lang="fr-FR" altLang="fr-FR" dirty="0">
              <a:solidFill>
                <a:srgbClr val="171B34"/>
              </a:solidFill>
            </a:endParaRPr>
          </a:p>
          <a:p>
            <a:pPr marL="808038" lvl="1" indent="-285750">
              <a:buClr>
                <a:srgbClr val="171B34"/>
              </a:buClr>
            </a:pPr>
            <a:endParaRPr lang="fr-FR" altLang="fr-FR" dirty="0">
              <a:solidFill>
                <a:srgbClr val="171B34"/>
              </a:solidFill>
            </a:endParaRPr>
          </a:p>
          <a:p>
            <a:pPr marL="808038" lvl="1" indent="-285750">
              <a:buClr>
                <a:srgbClr val="171B34"/>
              </a:buClr>
            </a:pPr>
            <a:endParaRPr lang="fr-FR" altLang="fr-FR" dirty="0">
              <a:solidFill>
                <a:srgbClr val="171B34"/>
              </a:solidFill>
            </a:endParaRPr>
          </a:p>
          <a:p>
            <a:pPr marL="808038" lvl="1" indent="-285750">
              <a:buClr>
                <a:srgbClr val="171B34"/>
              </a:buClr>
            </a:pPr>
            <a:endParaRPr lang="fr-FR" altLang="fr-FR" dirty="0">
              <a:solidFill>
                <a:srgbClr val="171B34"/>
              </a:solidFill>
            </a:endParaRPr>
          </a:p>
          <a:p>
            <a:pPr marL="522288" lvl="1" indent="0"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None/>
            </a:pPr>
            <a:endParaRPr lang="fr-FR" altLang="fr-FR" dirty="0">
              <a:solidFill>
                <a:srgbClr val="171B34"/>
              </a:solidFill>
            </a:endParaRPr>
          </a:p>
          <a:p>
            <a:pPr lvl="2"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None/>
            </a:pPr>
            <a:endParaRPr lang="fr-FR" altLang="fr-FR" dirty="0">
              <a:solidFill>
                <a:srgbClr val="171B34"/>
              </a:solidFill>
            </a:endParaRPr>
          </a:p>
          <a:p>
            <a:pPr lvl="2"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None/>
            </a:pPr>
            <a:endParaRPr lang="fr-FR" altLang="fr-FR" dirty="0">
              <a:solidFill>
                <a:srgbClr val="171B34"/>
              </a:solidFill>
            </a:endParaRPr>
          </a:p>
          <a:p>
            <a:pPr lvl="2"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None/>
            </a:pPr>
            <a:endParaRPr lang="fr-FR" altLang="fr-FR" dirty="0">
              <a:solidFill>
                <a:srgbClr val="171B34"/>
              </a:solidFill>
            </a:endParaRPr>
          </a:p>
          <a:p>
            <a:pPr marL="0" indent="0">
              <a:buNone/>
            </a:pPr>
            <a:endParaRPr lang="fr-FR" sz="2400" b="1" dirty="0">
              <a:solidFill>
                <a:srgbClr val="171B34"/>
              </a:solidFill>
            </a:endParaRPr>
          </a:p>
          <a:p>
            <a:pPr marL="0" indent="0">
              <a:buNone/>
            </a:pPr>
            <a:endParaRPr lang="fr-FR" sz="2400" b="1" dirty="0">
              <a:solidFill>
                <a:srgbClr val="171B34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C64C87-5E27-CBC9-43A1-6A6A9A08C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7" y="2135474"/>
            <a:ext cx="5148808" cy="80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520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9DADE-B9B1-FB6D-D6CE-89872538B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7A9AF2-B9A9-CB4D-39D7-52DED46C7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Les normes</a:t>
            </a:r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9D8E042-B285-5D9C-11BB-B8A225FBB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711" y="1333228"/>
            <a:ext cx="11770484" cy="3720686"/>
          </a:xfrm>
        </p:spPr>
        <p:txBody>
          <a:bodyPr>
            <a:normAutofit/>
          </a:bodyPr>
          <a:lstStyle/>
          <a:p>
            <a:pPr marL="180975" lvl="1" indent="-180975"/>
            <a:r>
              <a:rPr lang="fr-FR" dirty="0">
                <a:solidFill>
                  <a:srgbClr val="171B34"/>
                </a:solidFill>
              </a:rPr>
              <a:t>Les normes de familles de produits, équipements finis :</a:t>
            </a:r>
          </a:p>
          <a:p>
            <a:pPr marL="628650" lvl="1" indent="-266700"/>
            <a:r>
              <a:rPr lang="fr-FR" altLang="fr-FR" dirty="0">
                <a:solidFill>
                  <a:srgbClr val="171B34"/>
                </a:solidFill>
              </a:rPr>
              <a:t>Equipements de traitement de l’information, audio/vidéo		IEC/EN 62368  </a:t>
            </a:r>
          </a:p>
          <a:p>
            <a:pPr marL="628650" lvl="1" indent="-266700">
              <a:buClr>
                <a:srgbClr val="171B34"/>
              </a:buClr>
            </a:pPr>
            <a:r>
              <a:rPr lang="fr-FR" altLang="fr-FR" dirty="0"/>
              <a:t>Appareils électroménagers : 				IEC/EN 60335</a:t>
            </a:r>
          </a:p>
          <a:p>
            <a:pPr marL="628650" lvl="1" indent="-266700">
              <a:buClr>
                <a:srgbClr val="171B34"/>
              </a:buClr>
            </a:pPr>
            <a:r>
              <a:rPr lang="fr-FR" altLang="fr-FR" dirty="0">
                <a:solidFill>
                  <a:srgbClr val="171B34"/>
                </a:solidFill>
              </a:rPr>
              <a:t>Equipements mesures et de laboratoire : 			IEC/EN 61010</a:t>
            </a:r>
          </a:p>
          <a:p>
            <a:pPr marL="628650" lvl="1" indent="-266700">
              <a:buClr>
                <a:srgbClr val="171B34"/>
              </a:buClr>
            </a:pPr>
            <a:r>
              <a:rPr lang="fr-FR" altLang="fr-FR" dirty="0"/>
              <a:t>Luminaires </a:t>
            </a:r>
            <a:r>
              <a:rPr lang="fr-FR" altLang="fr-FR" dirty="0">
                <a:solidFill>
                  <a:srgbClr val="171B34"/>
                </a:solidFill>
              </a:rPr>
              <a:t>						IEC/EN </a:t>
            </a:r>
            <a:r>
              <a:rPr lang="fr-FR" altLang="fr-FR" dirty="0"/>
              <a:t>60598</a:t>
            </a:r>
          </a:p>
          <a:p>
            <a:pPr marL="628650" lvl="1" indent="-266700" eaLnBrk="1" hangingPunct="1">
              <a:lnSpc>
                <a:spcPct val="90000"/>
              </a:lnSpc>
              <a:buClr>
                <a:srgbClr val="000099"/>
              </a:buClr>
            </a:pPr>
            <a:r>
              <a:rPr lang="fr-FR" altLang="fr-FR" dirty="0"/>
              <a:t>Automates programmables</a:t>
            </a:r>
            <a:r>
              <a:rPr lang="fr-FR" altLang="fr-FR" dirty="0">
                <a:solidFill>
                  <a:srgbClr val="171B34"/>
                </a:solidFill>
              </a:rPr>
              <a:t> 				IEC/EN </a:t>
            </a:r>
            <a:r>
              <a:rPr lang="fr-FR" altLang="fr-FR" dirty="0"/>
              <a:t>61131</a:t>
            </a:r>
          </a:p>
          <a:p>
            <a:pPr marL="628650" lvl="1" indent="-266700">
              <a:buClr>
                <a:srgbClr val="171B34"/>
              </a:buClr>
            </a:pPr>
            <a:r>
              <a:rPr lang="fr-FR" altLang="fr-FR" dirty="0"/>
              <a:t>Sécurité électrique des machines </a:t>
            </a:r>
            <a:r>
              <a:rPr lang="fr-FR" altLang="fr-FR" dirty="0">
                <a:solidFill>
                  <a:srgbClr val="171B34"/>
                </a:solidFill>
              </a:rPr>
              <a:t>				IEC/EN </a:t>
            </a:r>
            <a:r>
              <a:rPr lang="fr-FR" altLang="fr-FR" dirty="0"/>
              <a:t>60204</a:t>
            </a:r>
          </a:p>
          <a:p>
            <a:pPr marL="628650" lvl="1" indent="-266700">
              <a:buClr>
                <a:srgbClr val="171B34"/>
              </a:buClr>
            </a:pPr>
            <a:r>
              <a:rPr lang="fr-FR" altLang="fr-FR" dirty="0"/>
              <a:t>Ensembles d’appareillage à basse tension			IEC/EN 62439</a:t>
            </a:r>
          </a:p>
          <a:p>
            <a:pPr marL="266700" lvl="1" indent="-266700">
              <a:buClr>
                <a:srgbClr val="171B34"/>
              </a:buClr>
            </a:pPr>
            <a:r>
              <a:rPr lang="fr-FR" altLang="fr-FR" dirty="0">
                <a:solidFill>
                  <a:srgbClr val="171B34"/>
                </a:solidFill>
              </a:rPr>
              <a:t>Les normes d’essais </a:t>
            </a:r>
          </a:p>
          <a:p>
            <a:pPr marL="542925" lvl="1" indent="-266700">
              <a:buClr>
                <a:srgbClr val="171B34"/>
              </a:buClr>
            </a:pPr>
            <a:r>
              <a:rPr lang="fr-FR" altLang="fr-FR" dirty="0">
                <a:solidFill>
                  <a:srgbClr val="171B34"/>
                </a:solidFill>
              </a:rPr>
              <a:t>La CEM						IEC 61000</a:t>
            </a:r>
          </a:p>
          <a:p>
            <a:pPr marL="542925" lvl="1" indent="-266700">
              <a:buClr>
                <a:srgbClr val="171B34"/>
              </a:buClr>
            </a:pPr>
            <a:r>
              <a:rPr lang="fr-FR" altLang="fr-FR" dirty="0">
                <a:solidFill>
                  <a:srgbClr val="171B34"/>
                </a:solidFill>
              </a:rPr>
              <a:t>Les champs électromagnétiques (EMF)			EN 50671, EN 50663 , IEC 62233</a:t>
            </a:r>
          </a:p>
          <a:p>
            <a:pPr marL="542925" lvl="1" indent="-266700">
              <a:buClr>
                <a:srgbClr val="171B34"/>
              </a:buClr>
            </a:pPr>
            <a:r>
              <a:rPr lang="fr-FR" altLang="fr-FR" dirty="0">
                <a:solidFill>
                  <a:srgbClr val="171B34"/>
                </a:solidFill>
              </a:rPr>
              <a:t>Les normes du domaine  radio				En fonction de l’application Wifi, Bluetooth, 2,3,4, 5G…</a:t>
            </a:r>
          </a:p>
          <a:p>
            <a:pPr lvl="2"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None/>
            </a:pPr>
            <a:endParaRPr lang="fr-FR" altLang="fr-FR" dirty="0">
              <a:solidFill>
                <a:srgbClr val="171B34"/>
              </a:solidFill>
            </a:endParaRPr>
          </a:p>
          <a:p>
            <a:pPr lvl="2"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None/>
            </a:pPr>
            <a:endParaRPr lang="fr-FR" altLang="fr-FR" dirty="0">
              <a:solidFill>
                <a:srgbClr val="171B34"/>
              </a:solidFill>
            </a:endParaRPr>
          </a:p>
          <a:p>
            <a:pPr lvl="2"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None/>
            </a:pPr>
            <a:endParaRPr lang="fr-FR" altLang="fr-FR" dirty="0">
              <a:solidFill>
                <a:srgbClr val="171B34"/>
              </a:solidFill>
            </a:endParaRPr>
          </a:p>
          <a:p>
            <a:pPr marL="0" indent="0">
              <a:buNone/>
            </a:pPr>
            <a:endParaRPr lang="fr-FR" sz="2400" b="1" dirty="0">
              <a:solidFill>
                <a:srgbClr val="171B34"/>
              </a:solidFill>
            </a:endParaRPr>
          </a:p>
          <a:p>
            <a:pPr marL="0" indent="0">
              <a:buNone/>
            </a:pPr>
            <a:endParaRPr lang="fr-FR" sz="2400" b="1" dirty="0">
              <a:solidFill>
                <a:srgbClr val="171B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605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ISO 12100 – Norme d’appréciation du risque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ISO 12100 Sécurité des machines - Principes généraux de conception - Appréciation du risque et réduction du risque</a:t>
            </a:r>
          </a:p>
          <a:p>
            <a:r>
              <a:rPr lang="fr-FR" dirty="0"/>
              <a:t>Norme de type A</a:t>
            </a:r>
          </a:p>
          <a:p>
            <a:r>
              <a:rPr lang="fr-FR" dirty="0"/>
              <a:t>Clarifie l’interprétation des exigences essentielles de sécurité pour se conformer à la législation européenne</a:t>
            </a:r>
          </a:p>
          <a:p>
            <a:r>
              <a:rPr lang="fr-FR" dirty="0"/>
              <a:t>Définit les terminologies de base </a:t>
            </a:r>
          </a:p>
          <a:p>
            <a:r>
              <a:rPr lang="fr-FR" dirty="0"/>
              <a:t>Décrit les procédures et principes généraux permettant d’identifier les phénomènes dangereux et d’évaluer les risques à toutes les phases du cycle de vie de la machine</a:t>
            </a:r>
          </a:p>
          <a:p>
            <a:r>
              <a:rPr lang="fr-FR" dirty="0"/>
              <a:t>Définit la documentation requise pour vérifier l’appréciation réalisée</a:t>
            </a:r>
          </a:p>
          <a:p>
            <a:r>
              <a:rPr lang="fr-FR" dirty="0"/>
              <a:t>Aucune méthode d’analyse des phénomènes dangereux et d’estimation des risques est définie dans la norme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0836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9711" y="0"/>
            <a:ext cx="11064089" cy="878187"/>
          </a:xfrm>
        </p:spPr>
        <p:txBody>
          <a:bodyPr/>
          <a:lstStyle/>
          <a:p>
            <a:r>
              <a:rPr lang="fr-FR" b="1" dirty="0"/>
              <a:t>Appréciation DU RISQUE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processus d’appréciation du risque est un examen physique documenté et une inspection de machine, effectués conformément aux recommandations des normes nationales.</a:t>
            </a:r>
          </a:p>
          <a:p>
            <a:r>
              <a:rPr lang="fr-FR" dirty="0"/>
              <a:t>Les appréciations du risque doivent être dynamiques, les risques doivent être de nouveaux évalués en cas de modifications;</a:t>
            </a:r>
          </a:p>
          <a:p>
            <a:r>
              <a:rPr lang="fr-FR" dirty="0"/>
              <a:t>L’appréciation du risque doit couvrir toutes les phases de son cycle de vie (transport, utilisation, mise au rebus… cela renvoie notamment à plusieurs directives).</a:t>
            </a:r>
          </a:p>
          <a:p>
            <a:r>
              <a:rPr lang="fr-FR" dirty="0"/>
              <a:t>L’appréciation du risque doit couvrir également toutes les personnes interagissant avec la machine.</a:t>
            </a:r>
          </a:p>
          <a:p>
            <a:r>
              <a:rPr lang="fr-FR" dirty="0"/>
              <a:t>L’appréciation du risque doit prendre en compte l’usage normal et le mauvais usage raisonnablement prévisible.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5540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Définitions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Phénomène dangereux </a:t>
            </a:r>
            <a:r>
              <a:rPr lang="fr-FR" dirty="0"/>
              <a:t>: source potentielle de dommage </a:t>
            </a:r>
          </a:p>
          <a:p>
            <a:r>
              <a:rPr lang="fr-FR" b="1" dirty="0"/>
              <a:t>Situation dangereuse </a:t>
            </a:r>
            <a:r>
              <a:rPr lang="fr-FR" dirty="0"/>
              <a:t>: situation dans laquelle une personne est exposée à au moins un phénomène dangereux</a:t>
            </a:r>
          </a:p>
          <a:p>
            <a:r>
              <a:rPr lang="fr-FR" b="1" dirty="0"/>
              <a:t>Risque</a:t>
            </a:r>
            <a:r>
              <a:rPr lang="fr-FR" dirty="0"/>
              <a:t> : combinaison de la probabilité d’un dommage et de la gravité de ce dommage </a:t>
            </a:r>
          </a:p>
          <a:p>
            <a:r>
              <a:rPr lang="fr-FR" b="1" dirty="0"/>
              <a:t>Analyse du risque </a:t>
            </a:r>
            <a:r>
              <a:rPr lang="fr-FR" dirty="0"/>
              <a:t>: combinaison de la détermination des limites de la machine, de l’identification des phénomènes dangereux et de l’estimation du risque</a:t>
            </a:r>
          </a:p>
          <a:p>
            <a:r>
              <a:rPr lang="fr-FR" b="1" dirty="0"/>
              <a:t>Risque résiduel </a:t>
            </a:r>
            <a:r>
              <a:rPr lang="fr-FR" dirty="0"/>
              <a:t>: risque subsistant après la mise en œuvre de mesures de protection</a:t>
            </a:r>
          </a:p>
          <a:p>
            <a:r>
              <a:rPr lang="fr-FR" b="1" dirty="0"/>
              <a:t>Réduction adéquate du risque </a:t>
            </a:r>
            <a:r>
              <a:rPr lang="fr-FR" dirty="0"/>
              <a:t>: réduction des risques répondant au moins aux exigences légales et en prenant en compte l’état de la technique du moment.</a:t>
            </a:r>
          </a:p>
        </p:txBody>
      </p:sp>
    </p:spTree>
    <p:extLst>
      <p:ext uri="{BB962C8B-B14F-4D97-AF65-F5344CB8AC3E}">
        <p14:creationId xmlns:p14="http://schemas.microsoft.com/office/powerpoint/2010/main" val="1640636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appréciation du risque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16" y="1249363"/>
            <a:ext cx="9803493" cy="492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488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6"/>
          <p:cNvSpPr>
            <a:spLocks noGrp="1"/>
          </p:cNvSpPr>
          <p:nvPr>
            <p:ph sz="half" idx="1"/>
          </p:nvPr>
        </p:nvSpPr>
        <p:spPr>
          <a:xfrm>
            <a:off x="526776" y="1058964"/>
            <a:ext cx="10986713" cy="785739"/>
          </a:xfrm>
        </p:spPr>
        <p:txBody>
          <a:bodyPr>
            <a:normAutofit fontScale="70000" lnSpcReduction="20000"/>
          </a:bodyPr>
          <a:lstStyle/>
          <a:p>
            <a:pPr marL="0" indent="0" eaLnBrk="1" hangingPunct="1">
              <a:buNone/>
            </a:pPr>
            <a:r>
              <a:rPr lang="fr-FR" altLang="fr-FR" sz="1600" dirty="0"/>
              <a:t>La liste des normes harmonisées peut être téléchargée à partir du site suivant:</a:t>
            </a:r>
            <a:endParaRPr lang="fr-FR" altLang="fr-FR" dirty="0">
              <a:solidFill>
                <a:srgbClr val="FFC000"/>
              </a:solidFill>
            </a:endParaRPr>
          </a:p>
          <a:p>
            <a:pPr marL="0" indent="0" eaLnBrk="1" hangingPunct="1">
              <a:buNone/>
            </a:pPr>
            <a:r>
              <a:rPr lang="fr-FR" sz="2000" dirty="0">
                <a:hlinkClick r:id="rId3"/>
              </a:rPr>
              <a:t>Normes harmonisées - Commission européenne (europa.eu)</a:t>
            </a:r>
            <a:endParaRPr lang="fr-FR" sz="2000" dirty="0"/>
          </a:p>
          <a:p>
            <a:pPr marL="0" indent="0" eaLnBrk="1" hangingPunct="1">
              <a:buNone/>
            </a:pPr>
            <a:r>
              <a:rPr lang="fr-FR" sz="2000" dirty="0">
                <a:hlinkClick r:id="rId3"/>
              </a:rPr>
              <a:t>https://single-market-economy.ec.europa.eu/single-market/european-standards/harmonised-standards_en</a:t>
            </a:r>
            <a:r>
              <a:rPr lang="fr-FR" sz="2000" dirty="0"/>
              <a:t> </a:t>
            </a:r>
          </a:p>
          <a:p>
            <a:pPr eaLnBrk="1" hangingPunct="1"/>
            <a:endParaRPr lang="fr-FR" altLang="fr-FR" dirty="0">
              <a:solidFill>
                <a:srgbClr val="FFC000"/>
              </a:solidFill>
            </a:endParaRPr>
          </a:p>
          <a:p>
            <a:pPr eaLnBrk="1" hangingPunct="1"/>
            <a:endParaRPr lang="fr-FR" altLang="fr-FR" dirty="0">
              <a:solidFill>
                <a:srgbClr val="FFC000"/>
              </a:solidFill>
            </a:endParaRPr>
          </a:p>
        </p:txBody>
      </p:sp>
      <p:sp>
        <p:nvSpPr>
          <p:cNvPr id="60419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FR" altLang="fr-FR" b="1" dirty="0"/>
              <a:t>Liens utiles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E2A9C6E-0AC8-ED8E-ED30-EF33242EB9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776" y="2003832"/>
            <a:ext cx="6317907" cy="416611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3539EFC-5888-F1D0-2C26-2833C811C45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8424" r="18915" b="14156"/>
          <a:stretch/>
        </p:blipFill>
        <p:spPr>
          <a:xfrm>
            <a:off x="7116100" y="1851722"/>
            <a:ext cx="4209785" cy="3489824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24AE19B2-B8CA-7739-9A96-FCA5A86BE8A9}"/>
              </a:ext>
            </a:extLst>
          </p:cNvPr>
          <p:cNvSpPr/>
          <p:nvPr/>
        </p:nvSpPr>
        <p:spPr>
          <a:xfrm>
            <a:off x="7624279" y="4433680"/>
            <a:ext cx="1637417" cy="3556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685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E2569-0D24-35EA-847A-5EBA6E22C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CFE92C-D84E-A04C-304D-E6483BDDA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LE  Groupe </a:t>
            </a:r>
            <a:r>
              <a:rPr lang="fr-FR" sz="2800" b="1" dirty="0">
                <a:latin typeface="Emitech Groupe" panose="02000500000000000000" pitchFamily="2" charset="0"/>
              </a:rPr>
              <a:t>Emitech</a:t>
            </a:r>
            <a:endParaRPr lang="fr-FR" b="1" dirty="0">
              <a:latin typeface="Emitech Groupe" panose="02000500000000000000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E1BDC2D-F912-42B0-9670-AB9C6A44640F}"/>
              </a:ext>
            </a:extLst>
          </p:cNvPr>
          <p:cNvSpPr txBox="1"/>
          <p:nvPr/>
        </p:nvSpPr>
        <p:spPr>
          <a:xfrm>
            <a:off x="9588283" y="109476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u="sng" dirty="0">
                <a:solidFill>
                  <a:srgbClr val="D49A36"/>
                </a:solidFill>
              </a:rPr>
              <a:t>https://www.emitech.fr/fr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A2F3F5C-1CA1-339A-D51E-F39CF8F9E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82" y="1095216"/>
            <a:ext cx="5847061" cy="512270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D120702-7BDA-1102-540A-4E385717E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95216"/>
            <a:ext cx="3420226" cy="512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232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83822-9CD3-7CD2-DFF0-1B6C3491A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6">
            <a:extLst>
              <a:ext uri="{FF2B5EF4-FFF2-40B4-BE49-F238E27FC236}">
                <a16:creationId xmlns:a16="http://schemas.microsoft.com/office/drawing/2014/main" id="{E1E248BC-6006-E98F-16F6-521682ED92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801" y="1058965"/>
            <a:ext cx="11932468" cy="244734"/>
          </a:xfrm>
        </p:spPr>
        <p:txBody>
          <a:bodyPr>
            <a:normAutofit fontScale="70000" lnSpcReduction="20000"/>
          </a:bodyPr>
          <a:lstStyle/>
          <a:p>
            <a:pPr marL="0" indent="0" eaLnBrk="1" hangingPunct="1">
              <a:buNone/>
            </a:pPr>
            <a:r>
              <a:rPr lang="fr-FR" sz="2000" dirty="0">
                <a:hlinkClick r:id="rId3"/>
              </a:rPr>
              <a:t>https://single-market-economy.ec.europa.eu/single-market/european-standards/harmonised-standards/machinery-md_en</a:t>
            </a:r>
            <a:endParaRPr lang="fr-FR" sz="2000" dirty="0"/>
          </a:p>
          <a:p>
            <a:pPr marL="0" indent="0" eaLnBrk="1" hangingPunct="1">
              <a:buNone/>
            </a:pPr>
            <a:endParaRPr lang="fr-FR" altLang="fr-FR" dirty="0">
              <a:solidFill>
                <a:srgbClr val="FFC000"/>
              </a:solidFill>
            </a:endParaRPr>
          </a:p>
          <a:p>
            <a:pPr eaLnBrk="1" hangingPunct="1"/>
            <a:endParaRPr lang="fr-FR" altLang="fr-FR" dirty="0">
              <a:solidFill>
                <a:srgbClr val="FFC000"/>
              </a:solidFill>
            </a:endParaRPr>
          </a:p>
        </p:txBody>
      </p:sp>
      <p:sp>
        <p:nvSpPr>
          <p:cNvPr id="60419" name="Titre 1">
            <a:extLst>
              <a:ext uri="{FF2B5EF4-FFF2-40B4-BE49-F238E27FC236}">
                <a16:creationId xmlns:a16="http://schemas.microsoft.com/office/drawing/2014/main" id="{5FEE82C8-0B6B-49F5-F41D-188D0CB1C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FR" altLang="fr-FR" b="1" dirty="0"/>
              <a:t>Liens utiles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76D5F67-001A-BAAC-0DED-A5512CF09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834" y="1348707"/>
            <a:ext cx="5300329" cy="452246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B133EB8-4AB6-E604-3082-63B4549737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7919" y="1552801"/>
            <a:ext cx="5998203" cy="2536848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C4A949AB-5630-DA3E-12F4-39E0DAC20BBC}"/>
              </a:ext>
            </a:extLst>
          </p:cNvPr>
          <p:cNvSpPr/>
          <p:nvPr/>
        </p:nvSpPr>
        <p:spPr>
          <a:xfrm>
            <a:off x="5659677" y="3306658"/>
            <a:ext cx="2343586" cy="9868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844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6BB26-1CE7-59A5-5A8D-8CD47E5D8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itre 2">
            <a:extLst>
              <a:ext uri="{FF2B5EF4-FFF2-40B4-BE49-F238E27FC236}">
                <a16:creationId xmlns:a16="http://schemas.microsoft.com/office/drawing/2014/main" id="{4D0DC717-B9B1-83E5-4685-A10F843ED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b="1" dirty="0"/>
              <a:t>Liens utiles - Extrait de la liste des normes harmonisées</a:t>
            </a:r>
            <a:endParaRPr lang="fr-FR" alt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BAF716C-8896-9840-BCF8-0F1E8EF0F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11" y="3806832"/>
            <a:ext cx="6208743" cy="254221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039AF63-67C6-8FAC-4127-A216E109F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12" y="959668"/>
            <a:ext cx="6128843" cy="293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3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9E587B-773E-2444-D2DC-F6D5CA35D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itre 2">
            <a:extLst>
              <a:ext uri="{FF2B5EF4-FFF2-40B4-BE49-F238E27FC236}">
                <a16:creationId xmlns:a16="http://schemas.microsoft.com/office/drawing/2014/main" id="{0693C0DD-C6CC-C937-3691-BDB7E8E5C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b="1" dirty="0"/>
              <a:t>Liens utiles - Extrait de la liste des normes harmonisées</a:t>
            </a:r>
            <a:endParaRPr lang="fr-FR" alt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7491250-B9D6-09B2-72C8-F0D11F2D7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58" y="1087488"/>
            <a:ext cx="9621593" cy="502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95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E5CE9C0-D116-4185-8AEC-7D9B10073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Merci pour votre attention</a:t>
            </a:r>
          </a:p>
        </p:txBody>
      </p:sp>
      <p:sp>
        <p:nvSpPr>
          <p:cNvPr id="41" name="Espace réservé du contenu 22">
            <a:extLst>
              <a:ext uri="{FF2B5EF4-FFF2-40B4-BE49-F238E27FC236}">
                <a16:creationId xmlns:a16="http://schemas.microsoft.com/office/drawing/2014/main" id="{0DEF98A9-0F49-4D16-B319-B33C39E2DD2D}"/>
              </a:ext>
            </a:extLst>
          </p:cNvPr>
          <p:cNvSpPr txBox="1">
            <a:spLocks/>
          </p:cNvSpPr>
          <p:nvPr/>
        </p:nvSpPr>
        <p:spPr>
          <a:xfrm>
            <a:off x="8133778" y="2196322"/>
            <a:ext cx="3934492" cy="1640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latin typeface="Calibri Light" panose="020F0302020204030204" pitchFamily="34" charset="0"/>
            </a:endParaRPr>
          </a:p>
        </p:txBody>
      </p:sp>
      <p:sp>
        <p:nvSpPr>
          <p:cNvPr id="44" name="object 13">
            <a:extLst>
              <a:ext uri="{FF2B5EF4-FFF2-40B4-BE49-F238E27FC236}">
                <a16:creationId xmlns:a16="http://schemas.microsoft.com/office/drawing/2014/main" id="{1CF69796-CFE1-4045-A7BF-38B5C54C88C7}"/>
              </a:ext>
            </a:extLst>
          </p:cNvPr>
          <p:cNvSpPr/>
          <p:nvPr/>
        </p:nvSpPr>
        <p:spPr>
          <a:xfrm>
            <a:off x="6927216" y="2196322"/>
            <a:ext cx="909319" cy="669290"/>
          </a:xfrm>
          <a:custGeom>
            <a:avLst/>
            <a:gdLst/>
            <a:ahLst/>
            <a:cxnLst/>
            <a:rect l="l" t="t" r="r" b="b"/>
            <a:pathLst>
              <a:path w="909320" h="669289">
                <a:moveTo>
                  <a:pt x="457428" y="0"/>
                </a:moveTo>
                <a:lnTo>
                  <a:pt x="451573" y="0"/>
                </a:lnTo>
                <a:lnTo>
                  <a:pt x="449300" y="1270"/>
                </a:lnTo>
                <a:lnTo>
                  <a:pt x="220497" y="96520"/>
                </a:lnTo>
                <a:lnTo>
                  <a:pt x="217271" y="101600"/>
                </a:lnTo>
                <a:lnTo>
                  <a:pt x="217271" y="214630"/>
                </a:lnTo>
                <a:lnTo>
                  <a:pt x="96494" y="242570"/>
                </a:lnTo>
                <a:lnTo>
                  <a:pt x="90462" y="243840"/>
                </a:lnTo>
                <a:lnTo>
                  <a:pt x="86105" y="248920"/>
                </a:lnTo>
                <a:lnTo>
                  <a:pt x="86105" y="336550"/>
                </a:lnTo>
                <a:lnTo>
                  <a:pt x="5651" y="340360"/>
                </a:lnTo>
                <a:lnTo>
                  <a:pt x="0" y="346710"/>
                </a:lnTo>
                <a:lnTo>
                  <a:pt x="0" y="515620"/>
                </a:lnTo>
                <a:lnTo>
                  <a:pt x="3670" y="520700"/>
                </a:lnTo>
                <a:lnTo>
                  <a:pt x="9156" y="521970"/>
                </a:lnTo>
                <a:lnTo>
                  <a:pt x="450253" y="669290"/>
                </a:lnTo>
                <a:lnTo>
                  <a:pt x="458762" y="669290"/>
                </a:lnTo>
                <a:lnTo>
                  <a:pt x="899845" y="521970"/>
                </a:lnTo>
                <a:lnTo>
                  <a:pt x="905306" y="520700"/>
                </a:lnTo>
                <a:lnTo>
                  <a:pt x="909015" y="515620"/>
                </a:lnTo>
                <a:lnTo>
                  <a:pt x="909015" y="495300"/>
                </a:lnTo>
                <a:lnTo>
                  <a:pt x="417563" y="495300"/>
                </a:lnTo>
                <a:lnTo>
                  <a:pt x="295096" y="477520"/>
                </a:lnTo>
                <a:lnTo>
                  <a:pt x="85940" y="477520"/>
                </a:lnTo>
                <a:lnTo>
                  <a:pt x="21628" y="463550"/>
                </a:lnTo>
                <a:lnTo>
                  <a:pt x="19557" y="463550"/>
                </a:lnTo>
                <a:lnTo>
                  <a:pt x="18033" y="461010"/>
                </a:lnTo>
                <a:lnTo>
                  <a:pt x="18033" y="431800"/>
                </a:lnTo>
                <a:lnTo>
                  <a:pt x="18605" y="430530"/>
                </a:lnTo>
                <a:lnTo>
                  <a:pt x="20497" y="427990"/>
                </a:lnTo>
                <a:lnTo>
                  <a:pt x="108394" y="427990"/>
                </a:lnTo>
                <a:lnTo>
                  <a:pt x="108394" y="416560"/>
                </a:lnTo>
                <a:lnTo>
                  <a:pt x="86486" y="416560"/>
                </a:lnTo>
                <a:lnTo>
                  <a:pt x="19824" y="410210"/>
                </a:lnTo>
                <a:lnTo>
                  <a:pt x="18033" y="408940"/>
                </a:lnTo>
                <a:lnTo>
                  <a:pt x="18033" y="378460"/>
                </a:lnTo>
                <a:lnTo>
                  <a:pt x="18516" y="377190"/>
                </a:lnTo>
                <a:lnTo>
                  <a:pt x="20205" y="375920"/>
                </a:lnTo>
                <a:lnTo>
                  <a:pt x="21335" y="374650"/>
                </a:lnTo>
                <a:lnTo>
                  <a:pt x="693877" y="374650"/>
                </a:lnTo>
                <a:lnTo>
                  <a:pt x="693877" y="354330"/>
                </a:lnTo>
                <a:lnTo>
                  <a:pt x="111709" y="354330"/>
                </a:lnTo>
                <a:lnTo>
                  <a:pt x="110566" y="353060"/>
                </a:lnTo>
                <a:lnTo>
                  <a:pt x="109727" y="353060"/>
                </a:lnTo>
                <a:lnTo>
                  <a:pt x="108877" y="351790"/>
                </a:lnTo>
                <a:lnTo>
                  <a:pt x="108394" y="350520"/>
                </a:lnTo>
                <a:lnTo>
                  <a:pt x="108394" y="283210"/>
                </a:lnTo>
                <a:lnTo>
                  <a:pt x="109918" y="280670"/>
                </a:lnTo>
                <a:lnTo>
                  <a:pt x="112090" y="280670"/>
                </a:lnTo>
                <a:lnTo>
                  <a:pt x="141084" y="275590"/>
                </a:lnTo>
                <a:lnTo>
                  <a:pt x="169697" y="275590"/>
                </a:lnTo>
                <a:lnTo>
                  <a:pt x="169697" y="273050"/>
                </a:lnTo>
                <a:lnTo>
                  <a:pt x="171297" y="270510"/>
                </a:lnTo>
                <a:lnTo>
                  <a:pt x="173380" y="270510"/>
                </a:lnTo>
                <a:lnTo>
                  <a:pt x="209829" y="264160"/>
                </a:lnTo>
                <a:lnTo>
                  <a:pt x="247497" y="264160"/>
                </a:lnTo>
                <a:lnTo>
                  <a:pt x="247497" y="259080"/>
                </a:lnTo>
                <a:lnTo>
                  <a:pt x="249110" y="257810"/>
                </a:lnTo>
                <a:lnTo>
                  <a:pt x="251294" y="257810"/>
                </a:lnTo>
                <a:lnTo>
                  <a:pt x="417487" y="229870"/>
                </a:lnTo>
                <a:lnTo>
                  <a:pt x="757873" y="229870"/>
                </a:lnTo>
                <a:lnTo>
                  <a:pt x="735817" y="224790"/>
                </a:lnTo>
                <a:lnTo>
                  <a:pt x="249212" y="224790"/>
                </a:lnTo>
                <a:lnTo>
                  <a:pt x="248170" y="223520"/>
                </a:lnTo>
                <a:lnTo>
                  <a:pt x="247497" y="222250"/>
                </a:lnTo>
                <a:lnTo>
                  <a:pt x="247497" y="137160"/>
                </a:lnTo>
                <a:lnTo>
                  <a:pt x="248729" y="135890"/>
                </a:lnTo>
                <a:lnTo>
                  <a:pt x="250520" y="134620"/>
                </a:lnTo>
                <a:lnTo>
                  <a:pt x="416712" y="76200"/>
                </a:lnTo>
                <a:lnTo>
                  <a:pt x="418147" y="74930"/>
                </a:lnTo>
                <a:lnTo>
                  <a:pt x="635080" y="74930"/>
                </a:lnTo>
                <a:lnTo>
                  <a:pt x="459600" y="1270"/>
                </a:lnTo>
                <a:lnTo>
                  <a:pt x="457428" y="0"/>
                </a:lnTo>
                <a:close/>
              </a:path>
              <a:path w="909320" h="669289">
                <a:moveTo>
                  <a:pt x="488683" y="494030"/>
                </a:moveTo>
                <a:lnTo>
                  <a:pt x="420319" y="494030"/>
                </a:lnTo>
                <a:lnTo>
                  <a:pt x="419277" y="495300"/>
                </a:lnTo>
                <a:lnTo>
                  <a:pt x="489724" y="495300"/>
                </a:lnTo>
                <a:lnTo>
                  <a:pt x="488683" y="494030"/>
                </a:lnTo>
                <a:close/>
              </a:path>
              <a:path w="909320" h="669289">
                <a:moveTo>
                  <a:pt x="606101" y="382270"/>
                </a:moveTo>
                <a:lnTo>
                  <a:pt x="557047" y="382270"/>
                </a:lnTo>
                <a:lnTo>
                  <a:pt x="558736" y="384810"/>
                </a:lnTo>
                <a:lnTo>
                  <a:pt x="559231" y="384810"/>
                </a:lnTo>
                <a:lnTo>
                  <a:pt x="559231" y="483870"/>
                </a:lnTo>
                <a:lnTo>
                  <a:pt x="557606" y="485140"/>
                </a:lnTo>
                <a:lnTo>
                  <a:pt x="555459" y="485140"/>
                </a:lnTo>
                <a:lnTo>
                  <a:pt x="491413" y="495300"/>
                </a:lnTo>
                <a:lnTo>
                  <a:pt x="909015" y="495300"/>
                </a:lnTo>
                <a:lnTo>
                  <a:pt x="909015" y="477520"/>
                </a:lnTo>
                <a:lnTo>
                  <a:pt x="607479" y="477520"/>
                </a:lnTo>
                <a:lnTo>
                  <a:pt x="605688" y="476250"/>
                </a:lnTo>
                <a:lnTo>
                  <a:pt x="605104" y="474980"/>
                </a:lnTo>
                <a:lnTo>
                  <a:pt x="605104" y="383540"/>
                </a:lnTo>
                <a:lnTo>
                  <a:pt x="606101" y="382270"/>
                </a:lnTo>
                <a:close/>
              </a:path>
              <a:path w="909320" h="669289">
                <a:moveTo>
                  <a:pt x="488200" y="383540"/>
                </a:moveTo>
                <a:lnTo>
                  <a:pt x="420687" y="383540"/>
                </a:lnTo>
                <a:lnTo>
                  <a:pt x="422668" y="386080"/>
                </a:lnTo>
                <a:lnTo>
                  <a:pt x="422668" y="491490"/>
                </a:lnTo>
                <a:lnTo>
                  <a:pt x="422109" y="492760"/>
                </a:lnTo>
                <a:lnTo>
                  <a:pt x="421170" y="494030"/>
                </a:lnTo>
                <a:lnTo>
                  <a:pt x="487845" y="494030"/>
                </a:lnTo>
                <a:lnTo>
                  <a:pt x="486803" y="492760"/>
                </a:lnTo>
                <a:lnTo>
                  <a:pt x="486219" y="491490"/>
                </a:lnTo>
                <a:lnTo>
                  <a:pt x="486219" y="386080"/>
                </a:lnTo>
                <a:lnTo>
                  <a:pt x="488200" y="383540"/>
                </a:lnTo>
                <a:close/>
              </a:path>
              <a:path w="909320" h="669289">
                <a:moveTo>
                  <a:pt x="108394" y="427990"/>
                </a:moveTo>
                <a:lnTo>
                  <a:pt x="21805" y="427990"/>
                </a:lnTo>
                <a:lnTo>
                  <a:pt x="87439" y="438150"/>
                </a:lnTo>
                <a:lnTo>
                  <a:pt x="89611" y="438150"/>
                </a:lnTo>
                <a:lnTo>
                  <a:pt x="91300" y="439420"/>
                </a:lnTo>
                <a:lnTo>
                  <a:pt x="91300" y="473710"/>
                </a:lnTo>
                <a:lnTo>
                  <a:pt x="90754" y="474980"/>
                </a:lnTo>
                <a:lnTo>
                  <a:pt x="89611" y="476250"/>
                </a:lnTo>
                <a:lnTo>
                  <a:pt x="88861" y="477520"/>
                </a:lnTo>
                <a:lnTo>
                  <a:pt x="295096" y="477520"/>
                </a:lnTo>
                <a:lnTo>
                  <a:pt x="251358" y="471170"/>
                </a:lnTo>
                <a:lnTo>
                  <a:pt x="249110" y="469900"/>
                </a:lnTo>
                <a:lnTo>
                  <a:pt x="247497" y="468630"/>
                </a:lnTo>
                <a:lnTo>
                  <a:pt x="247497" y="464820"/>
                </a:lnTo>
                <a:lnTo>
                  <a:pt x="210019" y="464820"/>
                </a:lnTo>
                <a:lnTo>
                  <a:pt x="173469" y="459740"/>
                </a:lnTo>
                <a:lnTo>
                  <a:pt x="171297" y="458470"/>
                </a:lnTo>
                <a:lnTo>
                  <a:pt x="169697" y="457200"/>
                </a:lnTo>
                <a:lnTo>
                  <a:pt x="169697" y="454660"/>
                </a:lnTo>
                <a:lnTo>
                  <a:pt x="141173" y="454660"/>
                </a:lnTo>
                <a:lnTo>
                  <a:pt x="112191" y="450850"/>
                </a:lnTo>
                <a:lnTo>
                  <a:pt x="110020" y="449580"/>
                </a:lnTo>
                <a:lnTo>
                  <a:pt x="108394" y="448310"/>
                </a:lnTo>
                <a:lnTo>
                  <a:pt x="108394" y="427990"/>
                </a:lnTo>
                <a:close/>
              </a:path>
              <a:path w="909320" h="669289">
                <a:moveTo>
                  <a:pt x="693877" y="378460"/>
                </a:moveTo>
                <a:lnTo>
                  <a:pt x="174218" y="378460"/>
                </a:lnTo>
                <a:lnTo>
                  <a:pt x="210680" y="379730"/>
                </a:lnTo>
                <a:lnTo>
                  <a:pt x="658101" y="379730"/>
                </a:lnTo>
                <a:lnTo>
                  <a:pt x="659244" y="381000"/>
                </a:lnTo>
                <a:lnTo>
                  <a:pt x="660082" y="381000"/>
                </a:lnTo>
                <a:lnTo>
                  <a:pt x="660933" y="382270"/>
                </a:lnTo>
                <a:lnTo>
                  <a:pt x="661390" y="383540"/>
                </a:lnTo>
                <a:lnTo>
                  <a:pt x="661390" y="468630"/>
                </a:lnTo>
                <a:lnTo>
                  <a:pt x="659790" y="469900"/>
                </a:lnTo>
                <a:lnTo>
                  <a:pt x="657618" y="471170"/>
                </a:lnTo>
                <a:lnTo>
                  <a:pt x="610209" y="477520"/>
                </a:lnTo>
                <a:lnTo>
                  <a:pt x="909015" y="477520"/>
                </a:lnTo>
                <a:lnTo>
                  <a:pt x="909015" y="474980"/>
                </a:lnTo>
                <a:lnTo>
                  <a:pt x="832129" y="474980"/>
                </a:lnTo>
                <a:lnTo>
                  <a:pt x="831380" y="473710"/>
                </a:lnTo>
                <a:lnTo>
                  <a:pt x="830249" y="472440"/>
                </a:lnTo>
                <a:lnTo>
                  <a:pt x="829665" y="471170"/>
                </a:lnTo>
                <a:lnTo>
                  <a:pt x="829665" y="464820"/>
                </a:lnTo>
                <a:lnTo>
                  <a:pt x="696252" y="464820"/>
                </a:lnTo>
                <a:lnTo>
                  <a:pt x="694461" y="462280"/>
                </a:lnTo>
                <a:lnTo>
                  <a:pt x="693877" y="461010"/>
                </a:lnTo>
                <a:lnTo>
                  <a:pt x="693877" y="419100"/>
                </a:lnTo>
                <a:lnTo>
                  <a:pt x="695578" y="417830"/>
                </a:lnTo>
                <a:lnTo>
                  <a:pt x="697941" y="417830"/>
                </a:lnTo>
                <a:lnTo>
                  <a:pt x="795680" y="408940"/>
                </a:lnTo>
                <a:lnTo>
                  <a:pt x="829665" y="408940"/>
                </a:lnTo>
                <a:lnTo>
                  <a:pt x="829665" y="388620"/>
                </a:lnTo>
                <a:lnTo>
                  <a:pt x="697191" y="388620"/>
                </a:lnTo>
                <a:lnTo>
                  <a:pt x="696061" y="387350"/>
                </a:lnTo>
                <a:lnTo>
                  <a:pt x="695210" y="387350"/>
                </a:lnTo>
                <a:lnTo>
                  <a:pt x="694359" y="386080"/>
                </a:lnTo>
                <a:lnTo>
                  <a:pt x="693877" y="384810"/>
                </a:lnTo>
                <a:lnTo>
                  <a:pt x="693877" y="378460"/>
                </a:lnTo>
                <a:close/>
              </a:path>
              <a:path w="909320" h="669289">
                <a:moveTo>
                  <a:pt x="872464" y="433070"/>
                </a:moveTo>
                <a:lnTo>
                  <a:pt x="858481" y="433070"/>
                </a:lnTo>
                <a:lnTo>
                  <a:pt x="859523" y="434340"/>
                </a:lnTo>
                <a:lnTo>
                  <a:pt x="860463" y="434340"/>
                </a:lnTo>
                <a:lnTo>
                  <a:pt x="861021" y="435610"/>
                </a:lnTo>
                <a:lnTo>
                  <a:pt x="861021" y="467360"/>
                </a:lnTo>
                <a:lnTo>
                  <a:pt x="859523" y="469900"/>
                </a:lnTo>
                <a:lnTo>
                  <a:pt x="857440" y="469900"/>
                </a:lnTo>
                <a:lnTo>
                  <a:pt x="835063" y="474980"/>
                </a:lnTo>
                <a:lnTo>
                  <a:pt x="909015" y="474980"/>
                </a:lnTo>
                <a:lnTo>
                  <a:pt x="909015" y="466090"/>
                </a:lnTo>
                <a:lnTo>
                  <a:pt x="874902" y="466090"/>
                </a:lnTo>
                <a:lnTo>
                  <a:pt x="874052" y="464820"/>
                </a:lnTo>
                <a:lnTo>
                  <a:pt x="873010" y="463550"/>
                </a:lnTo>
                <a:lnTo>
                  <a:pt x="872464" y="462280"/>
                </a:lnTo>
                <a:lnTo>
                  <a:pt x="872464" y="433070"/>
                </a:lnTo>
                <a:close/>
              </a:path>
              <a:path w="909320" h="669289">
                <a:moveTo>
                  <a:pt x="909015" y="426720"/>
                </a:moveTo>
                <a:lnTo>
                  <a:pt x="897483" y="426720"/>
                </a:lnTo>
                <a:lnTo>
                  <a:pt x="898524" y="427990"/>
                </a:lnTo>
                <a:lnTo>
                  <a:pt x="899464" y="429260"/>
                </a:lnTo>
                <a:lnTo>
                  <a:pt x="900010" y="430530"/>
                </a:lnTo>
                <a:lnTo>
                  <a:pt x="900010" y="459740"/>
                </a:lnTo>
                <a:lnTo>
                  <a:pt x="898524" y="461010"/>
                </a:lnTo>
                <a:lnTo>
                  <a:pt x="896442" y="462280"/>
                </a:lnTo>
                <a:lnTo>
                  <a:pt x="877823" y="466090"/>
                </a:lnTo>
                <a:lnTo>
                  <a:pt x="909015" y="466090"/>
                </a:lnTo>
                <a:lnTo>
                  <a:pt x="909015" y="426720"/>
                </a:lnTo>
                <a:close/>
              </a:path>
              <a:path w="909320" h="669289">
                <a:moveTo>
                  <a:pt x="250901" y="379730"/>
                </a:moveTo>
                <a:lnTo>
                  <a:pt x="213118" y="379730"/>
                </a:lnTo>
                <a:lnTo>
                  <a:pt x="215099" y="381000"/>
                </a:lnTo>
                <a:lnTo>
                  <a:pt x="215099" y="461010"/>
                </a:lnTo>
                <a:lnTo>
                  <a:pt x="214541" y="462280"/>
                </a:lnTo>
                <a:lnTo>
                  <a:pt x="212661" y="464820"/>
                </a:lnTo>
                <a:lnTo>
                  <a:pt x="247497" y="464820"/>
                </a:lnTo>
                <a:lnTo>
                  <a:pt x="247497" y="383540"/>
                </a:lnTo>
                <a:lnTo>
                  <a:pt x="247980" y="382270"/>
                </a:lnTo>
                <a:lnTo>
                  <a:pt x="249770" y="381000"/>
                </a:lnTo>
                <a:lnTo>
                  <a:pt x="250901" y="379730"/>
                </a:lnTo>
                <a:close/>
              </a:path>
              <a:path w="909320" h="669289">
                <a:moveTo>
                  <a:pt x="829665" y="408940"/>
                </a:moveTo>
                <a:lnTo>
                  <a:pt x="796912" y="408940"/>
                </a:lnTo>
                <a:lnTo>
                  <a:pt x="798144" y="410210"/>
                </a:lnTo>
                <a:lnTo>
                  <a:pt x="799083" y="410210"/>
                </a:lnTo>
                <a:lnTo>
                  <a:pt x="800036" y="411480"/>
                </a:lnTo>
                <a:lnTo>
                  <a:pt x="800493" y="412750"/>
                </a:lnTo>
                <a:lnTo>
                  <a:pt x="800493" y="445770"/>
                </a:lnTo>
                <a:lnTo>
                  <a:pt x="800582" y="448310"/>
                </a:lnTo>
                <a:lnTo>
                  <a:pt x="798893" y="449580"/>
                </a:lnTo>
                <a:lnTo>
                  <a:pt x="796721" y="450850"/>
                </a:lnTo>
                <a:lnTo>
                  <a:pt x="698982" y="464820"/>
                </a:lnTo>
                <a:lnTo>
                  <a:pt x="829665" y="464820"/>
                </a:lnTo>
                <a:lnTo>
                  <a:pt x="829665" y="438150"/>
                </a:lnTo>
                <a:lnTo>
                  <a:pt x="831291" y="436880"/>
                </a:lnTo>
                <a:lnTo>
                  <a:pt x="833539" y="435610"/>
                </a:lnTo>
                <a:lnTo>
                  <a:pt x="855929" y="433070"/>
                </a:lnTo>
                <a:lnTo>
                  <a:pt x="872464" y="433070"/>
                </a:lnTo>
                <a:lnTo>
                  <a:pt x="872464" y="431800"/>
                </a:lnTo>
                <a:lnTo>
                  <a:pt x="874052" y="430530"/>
                </a:lnTo>
                <a:lnTo>
                  <a:pt x="876223" y="429260"/>
                </a:lnTo>
                <a:lnTo>
                  <a:pt x="894943" y="426720"/>
                </a:lnTo>
                <a:lnTo>
                  <a:pt x="909015" y="426720"/>
                </a:lnTo>
                <a:lnTo>
                  <a:pt x="909015" y="415290"/>
                </a:lnTo>
                <a:lnTo>
                  <a:pt x="831938" y="415290"/>
                </a:lnTo>
                <a:lnTo>
                  <a:pt x="830249" y="412750"/>
                </a:lnTo>
                <a:lnTo>
                  <a:pt x="829665" y="411480"/>
                </a:lnTo>
                <a:lnTo>
                  <a:pt x="829665" y="408940"/>
                </a:lnTo>
                <a:close/>
              </a:path>
              <a:path w="909320" h="669289">
                <a:moveTo>
                  <a:pt x="693877" y="374650"/>
                </a:moveTo>
                <a:lnTo>
                  <a:pt x="22567" y="374650"/>
                </a:lnTo>
                <a:lnTo>
                  <a:pt x="86982" y="377190"/>
                </a:lnTo>
                <a:lnTo>
                  <a:pt x="144297" y="377190"/>
                </a:lnTo>
                <a:lnTo>
                  <a:pt x="146278" y="379730"/>
                </a:lnTo>
                <a:lnTo>
                  <a:pt x="146278" y="452120"/>
                </a:lnTo>
                <a:lnTo>
                  <a:pt x="145694" y="452120"/>
                </a:lnTo>
                <a:lnTo>
                  <a:pt x="144652" y="453390"/>
                </a:lnTo>
                <a:lnTo>
                  <a:pt x="143903" y="454660"/>
                </a:lnTo>
                <a:lnTo>
                  <a:pt x="169697" y="454660"/>
                </a:lnTo>
                <a:lnTo>
                  <a:pt x="169697" y="382270"/>
                </a:lnTo>
                <a:lnTo>
                  <a:pt x="170154" y="381000"/>
                </a:lnTo>
                <a:lnTo>
                  <a:pt x="171856" y="378460"/>
                </a:lnTo>
                <a:lnTo>
                  <a:pt x="693877" y="378460"/>
                </a:lnTo>
                <a:lnTo>
                  <a:pt x="693877" y="374650"/>
                </a:lnTo>
                <a:close/>
              </a:path>
              <a:path w="909320" h="669289">
                <a:moveTo>
                  <a:pt x="110566" y="377190"/>
                </a:moveTo>
                <a:lnTo>
                  <a:pt x="89319" y="377190"/>
                </a:lnTo>
                <a:lnTo>
                  <a:pt x="91300" y="378460"/>
                </a:lnTo>
                <a:lnTo>
                  <a:pt x="91300" y="412750"/>
                </a:lnTo>
                <a:lnTo>
                  <a:pt x="90754" y="414020"/>
                </a:lnTo>
                <a:lnTo>
                  <a:pt x="89903" y="415290"/>
                </a:lnTo>
                <a:lnTo>
                  <a:pt x="89052" y="415290"/>
                </a:lnTo>
                <a:lnTo>
                  <a:pt x="87922" y="416560"/>
                </a:lnTo>
                <a:lnTo>
                  <a:pt x="108394" y="416560"/>
                </a:lnTo>
                <a:lnTo>
                  <a:pt x="108394" y="381000"/>
                </a:lnTo>
                <a:lnTo>
                  <a:pt x="108877" y="379730"/>
                </a:lnTo>
                <a:lnTo>
                  <a:pt x="110566" y="377190"/>
                </a:lnTo>
                <a:close/>
              </a:path>
              <a:path w="909320" h="669289">
                <a:moveTo>
                  <a:pt x="874445" y="375920"/>
                </a:moveTo>
                <a:lnTo>
                  <a:pt x="858850" y="375920"/>
                </a:lnTo>
                <a:lnTo>
                  <a:pt x="860564" y="378460"/>
                </a:lnTo>
                <a:lnTo>
                  <a:pt x="861021" y="379730"/>
                </a:lnTo>
                <a:lnTo>
                  <a:pt x="861021" y="411480"/>
                </a:lnTo>
                <a:lnTo>
                  <a:pt x="859231" y="412750"/>
                </a:lnTo>
                <a:lnTo>
                  <a:pt x="856868" y="412750"/>
                </a:lnTo>
                <a:lnTo>
                  <a:pt x="834504" y="415290"/>
                </a:lnTo>
                <a:lnTo>
                  <a:pt x="909015" y="415290"/>
                </a:lnTo>
                <a:lnTo>
                  <a:pt x="909015" y="411480"/>
                </a:lnTo>
                <a:lnTo>
                  <a:pt x="874725" y="411480"/>
                </a:lnTo>
                <a:lnTo>
                  <a:pt x="873950" y="410210"/>
                </a:lnTo>
                <a:lnTo>
                  <a:pt x="873010" y="408940"/>
                </a:lnTo>
                <a:lnTo>
                  <a:pt x="872464" y="407670"/>
                </a:lnTo>
                <a:lnTo>
                  <a:pt x="872464" y="377190"/>
                </a:lnTo>
                <a:lnTo>
                  <a:pt x="874445" y="375920"/>
                </a:lnTo>
                <a:close/>
              </a:path>
              <a:path w="909320" h="669289">
                <a:moveTo>
                  <a:pt x="909015" y="374650"/>
                </a:moveTo>
                <a:lnTo>
                  <a:pt x="896734" y="374650"/>
                </a:lnTo>
                <a:lnTo>
                  <a:pt x="897864" y="375920"/>
                </a:lnTo>
                <a:lnTo>
                  <a:pt x="899553" y="377190"/>
                </a:lnTo>
                <a:lnTo>
                  <a:pt x="900010" y="378460"/>
                </a:lnTo>
                <a:lnTo>
                  <a:pt x="900010" y="407670"/>
                </a:lnTo>
                <a:lnTo>
                  <a:pt x="898232" y="410210"/>
                </a:lnTo>
                <a:lnTo>
                  <a:pt x="877265" y="411480"/>
                </a:lnTo>
                <a:lnTo>
                  <a:pt x="909015" y="411480"/>
                </a:lnTo>
                <a:lnTo>
                  <a:pt x="909015" y="374650"/>
                </a:lnTo>
                <a:close/>
              </a:path>
              <a:path w="909320" h="669289">
                <a:moveTo>
                  <a:pt x="903325" y="340360"/>
                </a:moveTo>
                <a:lnTo>
                  <a:pt x="698525" y="340360"/>
                </a:lnTo>
                <a:lnTo>
                  <a:pt x="796264" y="345440"/>
                </a:lnTo>
                <a:lnTo>
                  <a:pt x="798702" y="345440"/>
                </a:lnTo>
                <a:lnTo>
                  <a:pt x="800493" y="346710"/>
                </a:lnTo>
                <a:lnTo>
                  <a:pt x="800493" y="381000"/>
                </a:lnTo>
                <a:lnTo>
                  <a:pt x="800582" y="383540"/>
                </a:lnTo>
                <a:lnTo>
                  <a:pt x="798601" y="386080"/>
                </a:lnTo>
                <a:lnTo>
                  <a:pt x="796162" y="386080"/>
                </a:lnTo>
                <a:lnTo>
                  <a:pt x="698423" y="388620"/>
                </a:lnTo>
                <a:lnTo>
                  <a:pt x="829665" y="388620"/>
                </a:lnTo>
                <a:lnTo>
                  <a:pt x="829665" y="378460"/>
                </a:lnTo>
                <a:lnTo>
                  <a:pt x="831646" y="375920"/>
                </a:lnTo>
                <a:lnTo>
                  <a:pt x="876807" y="375920"/>
                </a:lnTo>
                <a:lnTo>
                  <a:pt x="895502" y="374650"/>
                </a:lnTo>
                <a:lnTo>
                  <a:pt x="909015" y="374650"/>
                </a:lnTo>
                <a:lnTo>
                  <a:pt x="909015" y="346710"/>
                </a:lnTo>
                <a:lnTo>
                  <a:pt x="903325" y="340360"/>
                </a:lnTo>
                <a:close/>
              </a:path>
              <a:path w="909320" h="669289">
                <a:moveTo>
                  <a:pt x="656869" y="379730"/>
                </a:moveTo>
                <a:lnTo>
                  <a:pt x="252044" y="379730"/>
                </a:lnTo>
                <a:lnTo>
                  <a:pt x="418236" y="383540"/>
                </a:lnTo>
                <a:lnTo>
                  <a:pt x="490664" y="383540"/>
                </a:lnTo>
                <a:lnTo>
                  <a:pt x="554685" y="382270"/>
                </a:lnTo>
                <a:lnTo>
                  <a:pt x="606101" y="382270"/>
                </a:lnTo>
                <a:lnTo>
                  <a:pt x="607098" y="381000"/>
                </a:lnTo>
                <a:lnTo>
                  <a:pt x="609460" y="381000"/>
                </a:lnTo>
                <a:lnTo>
                  <a:pt x="656869" y="379730"/>
                </a:lnTo>
                <a:close/>
              </a:path>
              <a:path w="909320" h="669289">
                <a:moveTo>
                  <a:pt x="169697" y="275590"/>
                </a:moveTo>
                <a:lnTo>
                  <a:pt x="143611" y="275590"/>
                </a:lnTo>
                <a:lnTo>
                  <a:pt x="145694" y="278130"/>
                </a:lnTo>
                <a:lnTo>
                  <a:pt x="146278" y="279400"/>
                </a:lnTo>
                <a:lnTo>
                  <a:pt x="146278" y="350520"/>
                </a:lnTo>
                <a:lnTo>
                  <a:pt x="144386" y="353060"/>
                </a:lnTo>
                <a:lnTo>
                  <a:pt x="141922" y="353060"/>
                </a:lnTo>
                <a:lnTo>
                  <a:pt x="113042" y="354330"/>
                </a:lnTo>
                <a:lnTo>
                  <a:pt x="693877" y="354330"/>
                </a:lnTo>
                <a:lnTo>
                  <a:pt x="693877" y="351790"/>
                </a:lnTo>
                <a:lnTo>
                  <a:pt x="172986" y="351790"/>
                </a:lnTo>
                <a:lnTo>
                  <a:pt x="171856" y="350520"/>
                </a:lnTo>
                <a:lnTo>
                  <a:pt x="170154" y="349250"/>
                </a:lnTo>
                <a:lnTo>
                  <a:pt x="169697" y="347980"/>
                </a:lnTo>
                <a:lnTo>
                  <a:pt x="169697" y="275590"/>
                </a:lnTo>
                <a:close/>
              </a:path>
              <a:path w="909320" h="669289">
                <a:moveTo>
                  <a:pt x="248081" y="345440"/>
                </a:moveTo>
                <a:lnTo>
                  <a:pt x="215099" y="345440"/>
                </a:lnTo>
                <a:lnTo>
                  <a:pt x="215099" y="347980"/>
                </a:lnTo>
                <a:lnTo>
                  <a:pt x="213220" y="349250"/>
                </a:lnTo>
                <a:lnTo>
                  <a:pt x="174320" y="351790"/>
                </a:lnTo>
                <a:lnTo>
                  <a:pt x="693877" y="351790"/>
                </a:lnTo>
                <a:lnTo>
                  <a:pt x="693877" y="347980"/>
                </a:lnTo>
                <a:lnTo>
                  <a:pt x="249770" y="347980"/>
                </a:lnTo>
                <a:lnTo>
                  <a:pt x="248081" y="345440"/>
                </a:lnTo>
                <a:close/>
              </a:path>
              <a:path w="909320" h="669289">
                <a:moveTo>
                  <a:pt x="488886" y="229870"/>
                </a:moveTo>
                <a:lnTo>
                  <a:pt x="420128" y="229870"/>
                </a:lnTo>
                <a:lnTo>
                  <a:pt x="421068" y="231140"/>
                </a:lnTo>
                <a:lnTo>
                  <a:pt x="422109" y="231140"/>
                </a:lnTo>
                <a:lnTo>
                  <a:pt x="422668" y="232410"/>
                </a:lnTo>
                <a:lnTo>
                  <a:pt x="422668" y="339090"/>
                </a:lnTo>
                <a:lnTo>
                  <a:pt x="420776" y="341630"/>
                </a:lnTo>
                <a:lnTo>
                  <a:pt x="252234" y="347980"/>
                </a:lnTo>
                <a:lnTo>
                  <a:pt x="656767" y="347980"/>
                </a:lnTo>
                <a:lnTo>
                  <a:pt x="606996" y="345440"/>
                </a:lnTo>
                <a:lnTo>
                  <a:pt x="605104" y="344170"/>
                </a:lnTo>
                <a:lnTo>
                  <a:pt x="554583" y="344170"/>
                </a:lnTo>
                <a:lnTo>
                  <a:pt x="490575" y="341630"/>
                </a:lnTo>
                <a:lnTo>
                  <a:pt x="488099" y="341630"/>
                </a:lnTo>
                <a:lnTo>
                  <a:pt x="486219" y="339090"/>
                </a:lnTo>
                <a:lnTo>
                  <a:pt x="486219" y="232410"/>
                </a:lnTo>
                <a:lnTo>
                  <a:pt x="486803" y="231140"/>
                </a:lnTo>
                <a:lnTo>
                  <a:pt x="488886" y="229870"/>
                </a:lnTo>
                <a:close/>
              </a:path>
              <a:path w="909320" h="669289">
                <a:moveTo>
                  <a:pt x="821931" y="248920"/>
                </a:moveTo>
                <a:lnTo>
                  <a:pt x="610311" y="248920"/>
                </a:lnTo>
                <a:lnTo>
                  <a:pt x="657720" y="257810"/>
                </a:lnTo>
                <a:lnTo>
                  <a:pt x="659790" y="257810"/>
                </a:lnTo>
                <a:lnTo>
                  <a:pt x="661390" y="259080"/>
                </a:lnTo>
                <a:lnTo>
                  <a:pt x="661390" y="345440"/>
                </a:lnTo>
                <a:lnTo>
                  <a:pt x="660933" y="345440"/>
                </a:lnTo>
                <a:lnTo>
                  <a:pt x="659244" y="347980"/>
                </a:lnTo>
                <a:lnTo>
                  <a:pt x="693877" y="347980"/>
                </a:lnTo>
                <a:lnTo>
                  <a:pt x="693877" y="344170"/>
                </a:lnTo>
                <a:lnTo>
                  <a:pt x="694359" y="342900"/>
                </a:lnTo>
                <a:lnTo>
                  <a:pt x="695210" y="341630"/>
                </a:lnTo>
                <a:lnTo>
                  <a:pt x="696150" y="341630"/>
                </a:lnTo>
                <a:lnTo>
                  <a:pt x="697293" y="340360"/>
                </a:lnTo>
                <a:lnTo>
                  <a:pt x="896150" y="340360"/>
                </a:lnTo>
                <a:lnTo>
                  <a:pt x="822782" y="336550"/>
                </a:lnTo>
                <a:lnTo>
                  <a:pt x="822782" y="321310"/>
                </a:lnTo>
                <a:lnTo>
                  <a:pt x="795578" y="321310"/>
                </a:lnTo>
                <a:lnTo>
                  <a:pt x="697839" y="311150"/>
                </a:lnTo>
                <a:lnTo>
                  <a:pt x="695578" y="311150"/>
                </a:lnTo>
                <a:lnTo>
                  <a:pt x="693877" y="309880"/>
                </a:lnTo>
                <a:lnTo>
                  <a:pt x="693877" y="267970"/>
                </a:lnTo>
                <a:lnTo>
                  <a:pt x="694461" y="266700"/>
                </a:lnTo>
                <a:lnTo>
                  <a:pt x="695502" y="265430"/>
                </a:lnTo>
                <a:lnTo>
                  <a:pt x="696442" y="264160"/>
                </a:lnTo>
                <a:lnTo>
                  <a:pt x="822782" y="264160"/>
                </a:lnTo>
                <a:lnTo>
                  <a:pt x="822782" y="250190"/>
                </a:lnTo>
                <a:lnTo>
                  <a:pt x="821931" y="248920"/>
                </a:lnTo>
                <a:close/>
              </a:path>
              <a:path w="909320" h="669289">
                <a:moveTo>
                  <a:pt x="247497" y="264160"/>
                </a:moveTo>
                <a:lnTo>
                  <a:pt x="212470" y="264160"/>
                </a:lnTo>
                <a:lnTo>
                  <a:pt x="213499" y="265430"/>
                </a:lnTo>
                <a:lnTo>
                  <a:pt x="214452" y="266700"/>
                </a:lnTo>
                <a:lnTo>
                  <a:pt x="215023" y="267970"/>
                </a:lnTo>
                <a:lnTo>
                  <a:pt x="215023" y="345440"/>
                </a:lnTo>
                <a:lnTo>
                  <a:pt x="247497" y="345440"/>
                </a:lnTo>
                <a:lnTo>
                  <a:pt x="247497" y="264160"/>
                </a:lnTo>
                <a:close/>
              </a:path>
              <a:path w="909320" h="669289">
                <a:moveTo>
                  <a:pt x="757873" y="229870"/>
                </a:moveTo>
                <a:lnTo>
                  <a:pt x="491413" y="229870"/>
                </a:lnTo>
                <a:lnTo>
                  <a:pt x="555523" y="240030"/>
                </a:lnTo>
                <a:lnTo>
                  <a:pt x="557606" y="240030"/>
                </a:lnTo>
                <a:lnTo>
                  <a:pt x="559231" y="242570"/>
                </a:lnTo>
                <a:lnTo>
                  <a:pt x="559231" y="340360"/>
                </a:lnTo>
                <a:lnTo>
                  <a:pt x="558736" y="341630"/>
                </a:lnTo>
                <a:lnTo>
                  <a:pt x="557898" y="342900"/>
                </a:lnTo>
                <a:lnTo>
                  <a:pt x="557047" y="342900"/>
                </a:lnTo>
                <a:lnTo>
                  <a:pt x="555917" y="344170"/>
                </a:lnTo>
                <a:lnTo>
                  <a:pt x="605104" y="344170"/>
                </a:lnTo>
                <a:lnTo>
                  <a:pt x="605104" y="252730"/>
                </a:lnTo>
                <a:lnTo>
                  <a:pt x="605688" y="251460"/>
                </a:lnTo>
                <a:lnTo>
                  <a:pt x="606729" y="250190"/>
                </a:lnTo>
                <a:lnTo>
                  <a:pt x="607669" y="250190"/>
                </a:lnTo>
                <a:lnTo>
                  <a:pt x="608977" y="248920"/>
                </a:lnTo>
                <a:lnTo>
                  <a:pt x="821931" y="248920"/>
                </a:lnTo>
                <a:lnTo>
                  <a:pt x="818527" y="243840"/>
                </a:lnTo>
                <a:lnTo>
                  <a:pt x="757873" y="229870"/>
                </a:lnTo>
                <a:close/>
              </a:path>
              <a:path w="909320" h="669289">
                <a:moveTo>
                  <a:pt x="822782" y="264160"/>
                </a:moveTo>
                <a:lnTo>
                  <a:pt x="699084" y="264160"/>
                </a:lnTo>
                <a:lnTo>
                  <a:pt x="796810" y="280670"/>
                </a:lnTo>
                <a:lnTo>
                  <a:pt x="798995" y="280670"/>
                </a:lnTo>
                <a:lnTo>
                  <a:pt x="800582" y="283210"/>
                </a:lnTo>
                <a:lnTo>
                  <a:pt x="800582" y="318770"/>
                </a:lnTo>
                <a:lnTo>
                  <a:pt x="800036" y="320040"/>
                </a:lnTo>
                <a:lnTo>
                  <a:pt x="798245" y="321310"/>
                </a:lnTo>
                <a:lnTo>
                  <a:pt x="822782" y="321310"/>
                </a:lnTo>
                <a:lnTo>
                  <a:pt x="822782" y="264160"/>
                </a:lnTo>
                <a:close/>
              </a:path>
              <a:path w="909320" h="669289">
                <a:moveTo>
                  <a:pt x="488099" y="76200"/>
                </a:moveTo>
                <a:lnTo>
                  <a:pt x="420776" y="76200"/>
                </a:lnTo>
                <a:lnTo>
                  <a:pt x="422008" y="77470"/>
                </a:lnTo>
                <a:lnTo>
                  <a:pt x="422668" y="78740"/>
                </a:lnTo>
                <a:lnTo>
                  <a:pt x="422668" y="185420"/>
                </a:lnTo>
                <a:lnTo>
                  <a:pt x="421258" y="186690"/>
                </a:lnTo>
                <a:lnTo>
                  <a:pt x="252983" y="224790"/>
                </a:lnTo>
                <a:lnTo>
                  <a:pt x="655929" y="224790"/>
                </a:lnTo>
                <a:lnTo>
                  <a:pt x="606539" y="213360"/>
                </a:lnTo>
                <a:lnTo>
                  <a:pt x="605104" y="212090"/>
                </a:lnTo>
                <a:lnTo>
                  <a:pt x="605104" y="201930"/>
                </a:lnTo>
                <a:lnTo>
                  <a:pt x="553745" y="201930"/>
                </a:lnTo>
                <a:lnTo>
                  <a:pt x="487641" y="186690"/>
                </a:lnTo>
                <a:lnTo>
                  <a:pt x="486219" y="185420"/>
                </a:lnTo>
                <a:lnTo>
                  <a:pt x="486219" y="78740"/>
                </a:lnTo>
                <a:lnTo>
                  <a:pt x="486994" y="77470"/>
                </a:lnTo>
                <a:lnTo>
                  <a:pt x="488099" y="76200"/>
                </a:lnTo>
                <a:close/>
              </a:path>
              <a:path w="909320" h="669289">
                <a:moveTo>
                  <a:pt x="691705" y="118110"/>
                </a:moveTo>
                <a:lnTo>
                  <a:pt x="609752" y="118110"/>
                </a:lnTo>
                <a:lnTo>
                  <a:pt x="658469" y="134620"/>
                </a:lnTo>
                <a:lnTo>
                  <a:pt x="660184" y="135890"/>
                </a:lnTo>
                <a:lnTo>
                  <a:pt x="661390" y="137160"/>
                </a:lnTo>
                <a:lnTo>
                  <a:pt x="661390" y="222250"/>
                </a:lnTo>
                <a:lnTo>
                  <a:pt x="660831" y="223520"/>
                </a:lnTo>
                <a:lnTo>
                  <a:pt x="658952" y="224790"/>
                </a:lnTo>
                <a:lnTo>
                  <a:pt x="735817" y="224790"/>
                </a:lnTo>
                <a:lnTo>
                  <a:pt x="691705" y="214630"/>
                </a:lnTo>
                <a:lnTo>
                  <a:pt x="691705" y="118110"/>
                </a:lnTo>
                <a:close/>
              </a:path>
              <a:path w="909320" h="669289">
                <a:moveTo>
                  <a:pt x="635080" y="74930"/>
                </a:moveTo>
                <a:lnTo>
                  <a:pt x="490867" y="74930"/>
                </a:lnTo>
                <a:lnTo>
                  <a:pt x="556298" y="99060"/>
                </a:lnTo>
                <a:lnTo>
                  <a:pt x="558088" y="99060"/>
                </a:lnTo>
                <a:lnTo>
                  <a:pt x="559231" y="101600"/>
                </a:lnTo>
                <a:lnTo>
                  <a:pt x="559231" y="199390"/>
                </a:lnTo>
                <a:lnTo>
                  <a:pt x="558647" y="200660"/>
                </a:lnTo>
                <a:lnTo>
                  <a:pt x="557517" y="200660"/>
                </a:lnTo>
                <a:lnTo>
                  <a:pt x="556755" y="201930"/>
                </a:lnTo>
                <a:lnTo>
                  <a:pt x="605104" y="201930"/>
                </a:lnTo>
                <a:lnTo>
                  <a:pt x="605104" y="120650"/>
                </a:lnTo>
                <a:lnTo>
                  <a:pt x="605789" y="119380"/>
                </a:lnTo>
                <a:lnTo>
                  <a:pt x="608228" y="118110"/>
                </a:lnTo>
                <a:lnTo>
                  <a:pt x="691705" y="118110"/>
                </a:lnTo>
                <a:lnTo>
                  <a:pt x="691705" y="101600"/>
                </a:lnTo>
                <a:lnTo>
                  <a:pt x="688416" y="96520"/>
                </a:lnTo>
                <a:lnTo>
                  <a:pt x="683488" y="95250"/>
                </a:lnTo>
                <a:lnTo>
                  <a:pt x="635080" y="74930"/>
                </a:lnTo>
                <a:close/>
              </a:path>
              <a:path w="909320" h="669289">
                <a:moveTo>
                  <a:pt x="490867" y="74930"/>
                </a:moveTo>
                <a:lnTo>
                  <a:pt x="418147" y="74930"/>
                </a:lnTo>
                <a:lnTo>
                  <a:pt x="419646" y="76200"/>
                </a:lnTo>
                <a:lnTo>
                  <a:pt x="489343" y="76200"/>
                </a:lnTo>
                <a:lnTo>
                  <a:pt x="490867" y="74930"/>
                </a:lnTo>
                <a:close/>
              </a:path>
            </a:pathLst>
          </a:custGeom>
          <a:solidFill>
            <a:srgbClr val="041233"/>
          </a:solidFill>
        </p:spPr>
        <p:txBody>
          <a:bodyPr wrap="square" lIns="0" tIns="0" rIns="0" bIns="0" rtlCol="0"/>
          <a:lstStyle/>
          <a:p>
            <a:endParaRPr dirty="0">
              <a:solidFill>
                <a:sysClr val="windowText" lastClr="000000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496F2D80-CCA1-4AC3-8F03-746F85E2AF14}"/>
              </a:ext>
            </a:extLst>
          </p:cNvPr>
          <p:cNvGrpSpPr/>
          <p:nvPr/>
        </p:nvGrpSpPr>
        <p:grpSpPr>
          <a:xfrm>
            <a:off x="6927216" y="4396598"/>
            <a:ext cx="5141054" cy="1640038"/>
            <a:chOff x="6927216" y="4396598"/>
            <a:chExt cx="5141054" cy="1640038"/>
          </a:xfrm>
        </p:grpSpPr>
        <p:sp>
          <p:nvSpPr>
            <p:cNvPr id="46" name="Espace réservé du contenu 22">
              <a:extLst>
                <a:ext uri="{FF2B5EF4-FFF2-40B4-BE49-F238E27FC236}">
                  <a16:creationId xmlns:a16="http://schemas.microsoft.com/office/drawing/2014/main" id="{C636BF47-C1ED-4B48-BF98-6172E80286FC}"/>
                </a:ext>
              </a:extLst>
            </p:cNvPr>
            <p:cNvSpPr txBox="1">
              <a:spLocks/>
            </p:cNvSpPr>
            <p:nvPr/>
          </p:nvSpPr>
          <p:spPr>
            <a:xfrm>
              <a:off x="8133778" y="4396598"/>
              <a:ext cx="3934492" cy="164003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fr-FR" b="1" dirty="0">
                  <a:solidFill>
                    <a:srgbClr val="E5421E"/>
                  </a:solidFill>
                  <a:latin typeface="Calibri Light" panose="020F0302020204030204" pitchFamily="34" charset="0"/>
                </a:rPr>
                <a:t>EMITECH – CENTRE DE MONTIGNY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fr-FR" sz="1600" dirty="0">
                  <a:latin typeface="Calibri Light" panose="020F0302020204030204" pitchFamily="34" charset="0"/>
                </a:rPr>
                <a:t>3, rue des Coudriers – CAP 78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fr-FR" sz="1600" dirty="0">
                  <a:latin typeface="Calibri Light" panose="020F0302020204030204" pitchFamily="34" charset="0"/>
                </a:rPr>
                <a:t>ZA de l’Observatoire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fr-FR" sz="1600" dirty="0">
                  <a:latin typeface="Calibri Light" panose="020F0302020204030204" pitchFamily="34" charset="0"/>
                </a:rPr>
                <a:t>78180 Montigny le Bretonneux – France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fr-FR" sz="1600" dirty="0">
                  <a:latin typeface="Calibri Light" panose="020F0302020204030204" pitchFamily="34" charset="0"/>
                </a:rPr>
                <a:t>+33.(0)1.30.57.55.55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fr-FR" sz="1600" dirty="0">
                  <a:solidFill>
                    <a:srgbClr val="000000"/>
                  </a:solidFill>
                  <a:latin typeface="Calibri Light" panose="020F0302020204030204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www.emitech.fr</a:t>
              </a:r>
              <a:r>
                <a:rPr lang="fr-FR" sz="1600" dirty="0">
                  <a:solidFill>
                    <a:srgbClr val="000000"/>
                  </a:solidFill>
                  <a:latin typeface="Calibri Light" panose="020F0302020204030204" pitchFamily="34" charset="0"/>
                </a:rPr>
                <a:t> </a:t>
              </a:r>
            </a:p>
            <a:p>
              <a:endParaRPr lang="fr-FR" dirty="0">
                <a:latin typeface="Calibri Light" panose="020F0302020204030204" pitchFamily="34" charset="0"/>
              </a:endParaRPr>
            </a:p>
          </p:txBody>
        </p:sp>
        <p:grpSp>
          <p:nvGrpSpPr>
            <p:cNvPr id="47" name="Groupe 46">
              <a:extLst>
                <a:ext uri="{FF2B5EF4-FFF2-40B4-BE49-F238E27FC236}">
                  <a16:creationId xmlns:a16="http://schemas.microsoft.com/office/drawing/2014/main" id="{087B8EA2-DA8B-4FBC-B72C-E786E8BFC3F6}"/>
                </a:ext>
              </a:extLst>
            </p:cNvPr>
            <p:cNvGrpSpPr/>
            <p:nvPr/>
          </p:nvGrpSpPr>
          <p:grpSpPr>
            <a:xfrm>
              <a:off x="6927216" y="4396598"/>
              <a:ext cx="917239" cy="1226205"/>
              <a:chOff x="6927216" y="4465488"/>
              <a:chExt cx="917239" cy="1226205"/>
            </a:xfrm>
          </p:grpSpPr>
          <p:sp>
            <p:nvSpPr>
              <p:cNvPr id="48" name="object 11">
                <a:extLst>
                  <a:ext uri="{FF2B5EF4-FFF2-40B4-BE49-F238E27FC236}">
                    <a16:creationId xmlns:a16="http://schemas.microsoft.com/office/drawing/2014/main" id="{6A8FA30B-B290-49A0-86AF-69BDB8101AD5}"/>
                  </a:ext>
                </a:extLst>
              </p:cNvPr>
              <p:cNvSpPr/>
              <p:nvPr/>
            </p:nvSpPr>
            <p:spPr>
              <a:xfrm>
                <a:off x="7008177" y="4465488"/>
                <a:ext cx="747395" cy="764540"/>
              </a:xfrm>
              <a:custGeom>
                <a:avLst/>
                <a:gdLst/>
                <a:ahLst/>
                <a:cxnLst/>
                <a:rect l="l" t="t" r="r" b="b"/>
                <a:pathLst>
                  <a:path w="747395" h="764539">
                    <a:moveTo>
                      <a:pt x="209397" y="0"/>
                    </a:moveTo>
                    <a:lnTo>
                      <a:pt x="205892" y="1270"/>
                    </a:lnTo>
                    <a:lnTo>
                      <a:pt x="202399" y="1270"/>
                    </a:lnTo>
                    <a:lnTo>
                      <a:pt x="199948" y="3810"/>
                    </a:lnTo>
                    <a:lnTo>
                      <a:pt x="2070" y="144780"/>
                    </a:lnTo>
                    <a:lnTo>
                      <a:pt x="0" y="148590"/>
                    </a:lnTo>
                    <a:lnTo>
                      <a:pt x="0" y="650240"/>
                    </a:lnTo>
                    <a:lnTo>
                      <a:pt x="2616" y="654050"/>
                    </a:lnTo>
                    <a:lnTo>
                      <a:pt x="201358" y="763270"/>
                    </a:lnTo>
                    <a:lnTo>
                      <a:pt x="203276" y="764540"/>
                    </a:lnTo>
                    <a:lnTo>
                      <a:pt x="210896" y="764540"/>
                    </a:lnTo>
                    <a:lnTo>
                      <a:pt x="276157" y="748030"/>
                    </a:lnTo>
                    <a:lnTo>
                      <a:pt x="234708" y="748030"/>
                    </a:lnTo>
                    <a:lnTo>
                      <a:pt x="233679" y="746760"/>
                    </a:lnTo>
                    <a:lnTo>
                      <a:pt x="233044" y="745490"/>
                    </a:lnTo>
                    <a:lnTo>
                      <a:pt x="233044" y="638810"/>
                    </a:lnTo>
                    <a:lnTo>
                      <a:pt x="174929" y="638810"/>
                    </a:lnTo>
                    <a:lnTo>
                      <a:pt x="116509" y="617220"/>
                    </a:lnTo>
                    <a:lnTo>
                      <a:pt x="115417" y="615950"/>
                    </a:lnTo>
                    <a:lnTo>
                      <a:pt x="115417" y="601980"/>
                    </a:lnTo>
                    <a:lnTo>
                      <a:pt x="73101" y="601980"/>
                    </a:lnTo>
                    <a:lnTo>
                      <a:pt x="72618" y="600710"/>
                    </a:lnTo>
                    <a:lnTo>
                      <a:pt x="72072" y="600710"/>
                    </a:lnTo>
                    <a:lnTo>
                      <a:pt x="33807" y="586740"/>
                    </a:lnTo>
                    <a:lnTo>
                      <a:pt x="32054" y="586740"/>
                    </a:lnTo>
                    <a:lnTo>
                      <a:pt x="30886" y="584200"/>
                    </a:lnTo>
                    <a:lnTo>
                      <a:pt x="30886" y="506730"/>
                    </a:lnTo>
                    <a:lnTo>
                      <a:pt x="31508" y="505460"/>
                    </a:lnTo>
                    <a:lnTo>
                      <a:pt x="32461" y="505460"/>
                    </a:lnTo>
                    <a:lnTo>
                      <a:pt x="33477" y="504190"/>
                    </a:lnTo>
                    <a:lnTo>
                      <a:pt x="500214" y="504190"/>
                    </a:lnTo>
                    <a:lnTo>
                      <a:pt x="500214" y="491490"/>
                    </a:lnTo>
                    <a:lnTo>
                      <a:pt x="235178" y="491490"/>
                    </a:lnTo>
                    <a:lnTo>
                      <a:pt x="234302" y="490220"/>
                    </a:lnTo>
                    <a:lnTo>
                      <a:pt x="233514" y="488950"/>
                    </a:lnTo>
                    <a:lnTo>
                      <a:pt x="176047" y="488950"/>
                    </a:lnTo>
                    <a:lnTo>
                      <a:pt x="119379" y="483870"/>
                    </a:lnTo>
                    <a:lnTo>
                      <a:pt x="117081" y="483870"/>
                    </a:lnTo>
                    <a:lnTo>
                      <a:pt x="115417" y="481330"/>
                    </a:lnTo>
                    <a:lnTo>
                      <a:pt x="115417" y="480060"/>
                    </a:lnTo>
                    <a:lnTo>
                      <a:pt x="73190" y="480060"/>
                    </a:lnTo>
                    <a:lnTo>
                      <a:pt x="34848" y="476250"/>
                    </a:lnTo>
                    <a:lnTo>
                      <a:pt x="32613" y="476250"/>
                    </a:lnTo>
                    <a:lnTo>
                      <a:pt x="30886" y="473710"/>
                    </a:lnTo>
                    <a:lnTo>
                      <a:pt x="30886" y="394970"/>
                    </a:lnTo>
                    <a:lnTo>
                      <a:pt x="32689" y="392430"/>
                    </a:lnTo>
                    <a:lnTo>
                      <a:pt x="34924" y="392430"/>
                    </a:lnTo>
                    <a:lnTo>
                      <a:pt x="73253" y="389890"/>
                    </a:lnTo>
                    <a:lnTo>
                      <a:pt x="115417" y="389890"/>
                    </a:lnTo>
                    <a:lnTo>
                      <a:pt x="115417" y="387350"/>
                    </a:lnTo>
                    <a:lnTo>
                      <a:pt x="117157" y="386080"/>
                    </a:lnTo>
                    <a:lnTo>
                      <a:pt x="119379" y="386080"/>
                    </a:lnTo>
                    <a:lnTo>
                      <a:pt x="176123" y="381000"/>
                    </a:lnTo>
                    <a:lnTo>
                      <a:pt x="234302" y="381000"/>
                    </a:lnTo>
                    <a:lnTo>
                      <a:pt x="235178" y="379730"/>
                    </a:lnTo>
                    <a:lnTo>
                      <a:pt x="746760" y="379730"/>
                    </a:lnTo>
                    <a:lnTo>
                      <a:pt x="746760" y="374650"/>
                    </a:lnTo>
                    <a:lnTo>
                      <a:pt x="715314" y="374650"/>
                    </a:lnTo>
                    <a:lnTo>
                      <a:pt x="676757" y="372110"/>
                    </a:lnTo>
                    <a:lnTo>
                      <a:pt x="674433" y="372110"/>
                    </a:lnTo>
                    <a:lnTo>
                      <a:pt x="673563" y="370840"/>
                    </a:lnTo>
                    <a:lnTo>
                      <a:pt x="656183" y="370840"/>
                    </a:lnTo>
                    <a:lnTo>
                      <a:pt x="656031" y="369570"/>
                    </a:lnTo>
                    <a:lnTo>
                      <a:pt x="610933" y="367030"/>
                    </a:lnTo>
                    <a:lnTo>
                      <a:pt x="608634" y="367030"/>
                    </a:lnTo>
                    <a:lnTo>
                      <a:pt x="606894" y="364490"/>
                    </a:lnTo>
                    <a:lnTo>
                      <a:pt x="33261" y="364490"/>
                    </a:lnTo>
                    <a:lnTo>
                      <a:pt x="32461" y="363220"/>
                    </a:lnTo>
                    <a:lnTo>
                      <a:pt x="31432" y="361950"/>
                    </a:lnTo>
                    <a:lnTo>
                      <a:pt x="30886" y="360680"/>
                    </a:lnTo>
                    <a:lnTo>
                      <a:pt x="30886" y="283210"/>
                    </a:lnTo>
                    <a:lnTo>
                      <a:pt x="32054" y="281940"/>
                    </a:lnTo>
                    <a:lnTo>
                      <a:pt x="72148" y="267970"/>
                    </a:lnTo>
                    <a:lnTo>
                      <a:pt x="115328" y="267970"/>
                    </a:lnTo>
                    <a:lnTo>
                      <a:pt x="115328" y="254000"/>
                    </a:lnTo>
                    <a:lnTo>
                      <a:pt x="116509" y="252730"/>
                    </a:lnTo>
                    <a:lnTo>
                      <a:pt x="32931" y="252730"/>
                    </a:lnTo>
                    <a:lnTo>
                      <a:pt x="31673" y="251460"/>
                    </a:lnTo>
                    <a:lnTo>
                      <a:pt x="30886" y="250190"/>
                    </a:lnTo>
                    <a:lnTo>
                      <a:pt x="30886" y="172720"/>
                    </a:lnTo>
                    <a:lnTo>
                      <a:pt x="31673" y="171450"/>
                    </a:lnTo>
                    <a:lnTo>
                      <a:pt x="71272" y="146050"/>
                    </a:lnTo>
                    <a:lnTo>
                      <a:pt x="115417" y="146050"/>
                    </a:lnTo>
                    <a:lnTo>
                      <a:pt x="115417" y="119380"/>
                    </a:lnTo>
                    <a:lnTo>
                      <a:pt x="116204" y="118110"/>
                    </a:lnTo>
                    <a:lnTo>
                      <a:pt x="117462" y="118110"/>
                    </a:lnTo>
                    <a:lnTo>
                      <a:pt x="174142" y="82550"/>
                    </a:lnTo>
                    <a:lnTo>
                      <a:pt x="175501" y="81280"/>
                    </a:lnTo>
                    <a:lnTo>
                      <a:pt x="232968" y="81280"/>
                    </a:lnTo>
                    <a:lnTo>
                      <a:pt x="232968" y="73660"/>
                    </a:lnTo>
                    <a:lnTo>
                      <a:pt x="233679" y="72390"/>
                    </a:lnTo>
                    <a:lnTo>
                      <a:pt x="235813" y="71120"/>
                    </a:lnTo>
                    <a:lnTo>
                      <a:pt x="423868" y="71120"/>
                    </a:lnTo>
                    <a:lnTo>
                      <a:pt x="211848" y="1270"/>
                    </a:lnTo>
                    <a:lnTo>
                      <a:pt x="209397" y="0"/>
                    </a:lnTo>
                    <a:close/>
                  </a:path>
                  <a:path w="747395" h="764539">
                    <a:moveTo>
                      <a:pt x="363626" y="525780"/>
                    </a:moveTo>
                    <a:lnTo>
                      <a:pt x="328523" y="525780"/>
                    </a:lnTo>
                    <a:lnTo>
                      <a:pt x="329730" y="527050"/>
                    </a:lnTo>
                    <a:lnTo>
                      <a:pt x="330606" y="527050"/>
                    </a:lnTo>
                    <a:lnTo>
                      <a:pt x="331533" y="528320"/>
                    </a:lnTo>
                    <a:lnTo>
                      <a:pt x="332028" y="529590"/>
                    </a:lnTo>
                    <a:lnTo>
                      <a:pt x="332028" y="723900"/>
                    </a:lnTo>
                    <a:lnTo>
                      <a:pt x="330657" y="725170"/>
                    </a:lnTo>
                    <a:lnTo>
                      <a:pt x="328688" y="725170"/>
                    </a:lnTo>
                    <a:lnTo>
                      <a:pt x="238429" y="748030"/>
                    </a:lnTo>
                    <a:lnTo>
                      <a:pt x="276157" y="748030"/>
                    </a:lnTo>
                    <a:lnTo>
                      <a:pt x="406679" y="715010"/>
                    </a:lnTo>
                    <a:lnTo>
                      <a:pt x="366077" y="715010"/>
                    </a:lnTo>
                    <a:lnTo>
                      <a:pt x="364248" y="713740"/>
                    </a:lnTo>
                    <a:lnTo>
                      <a:pt x="363626" y="712470"/>
                    </a:lnTo>
                    <a:lnTo>
                      <a:pt x="363626" y="525780"/>
                    </a:lnTo>
                    <a:close/>
                  </a:path>
                  <a:path w="747395" h="764539">
                    <a:moveTo>
                      <a:pt x="500214" y="516890"/>
                    </a:moveTo>
                    <a:lnTo>
                      <a:pt x="442912" y="516890"/>
                    </a:lnTo>
                    <a:lnTo>
                      <a:pt x="444741" y="518160"/>
                    </a:lnTo>
                    <a:lnTo>
                      <a:pt x="445198" y="519430"/>
                    </a:lnTo>
                    <a:lnTo>
                      <a:pt x="445046" y="694690"/>
                    </a:lnTo>
                    <a:lnTo>
                      <a:pt x="443623" y="697230"/>
                    </a:lnTo>
                    <a:lnTo>
                      <a:pt x="441705" y="697230"/>
                    </a:lnTo>
                    <a:lnTo>
                      <a:pt x="369087" y="715010"/>
                    </a:lnTo>
                    <a:lnTo>
                      <a:pt x="406679" y="715010"/>
                    </a:lnTo>
                    <a:lnTo>
                      <a:pt x="590067" y="669290"/>
                    </a:lnTo>
                    <a:lnTo>
                      <a:pt x="648776" y="654050"/>
                    </a:lnTo>
                    <a:lnTo>
                      <a:pt x="609345" y="654050"/>
                    </a:lnTo>
                    <a:lnTo>
                      <a:pt x="607517" y="652780"/>
                    </a:lnTo>
                    <a:lnTo>
                      <a:pt x="606894" y="651510"/>
                    </a:lnTo>
                    <a:lnTo>
                      <a:pt x="606894" y="519430"/>
                    </a:lnTo>
                    <a:lnTo>
                      <a:pt x="502450" y="519430"/>
                    </a:lnTo>
                    <a:lnTo>
                      <a:pt x="500697" y="518160"/>
                    </a:lnTo>
                    <a:lnTo>
                      <a:pt x="500214" y="516890"/>
                    </a:lnTo>
                    <a:close/>
                  </a:path>
                  <a:path w="747395" h="764539">
                    <a:moveTo>
                      <a:pt x="672693" y="497840"/>
                    </a:moveTo>
                    <a:lnTo>
                      <a:pt x="658406" y="497840"/>
                    </a:lnTo>
                    <a:lnTo>
                      <a:pt x="659282" y="499110"/>
                    </a:lnTo>
                    <a:lnTo>
                      <a:pt x="660234" y="499110"/>
                    </a:lnTo>
                    <a:lnTo>
                      <a:pt x="660717" y="500380"/>
                    </a:lnTo>
                    <a:lnTo>
                      <a:pt x="660717" y="640080"/>
                    </a:lnTo>
                    <a:lnTo>
                      <a:pt x="659358" y="642620"/>
                    </a:lnTo>
                    <a:lnTo>
                      <a:pt x="657390" y="642620"/>
                    </a:lnTo>
                    <a:lnTo>
                      <a:pt x="611670" y="654050"/>
                    </a:lnTo>
                    <a:lnTo>
                      <a:pt x="648776" y="654050"/>
                    </a:lnTo>
                    <a:lnTo>
                      <a:pt x="712378" y="637540"/>
                    </a:lnTo>
                    <a:lnTo>
                      <a:pt x="675170" y="637540"/>
                    </a:lnTo>
                    <a:lnTo>
                      <a:pt x="674433" y="636270"/>
                    </a:lnTo>
                    <a:lnTo>
                      <a:pt x="673341" y="636270"/>
                    </a:lnTo>
                    <a:lnTo>
                      <a:pt x="672693" y="635000"/>
                    </a:lnTo>
                    <a:lnTo>
                      <a:pt x="672693" y="497840"/>
                    </a:lnTo>
                    <a:close/>
                  </a:path>
                  <a:path w="747395" h="764539">
                    <a:moveTo>
                      <a:pt x="411335" y="519430"/>
                    </a:moveTo>
                    <a:lnTo>
                      <a:pt x="119291" y="519430"/>
                    </a:lnTo>
                    <a:lnTo>
                      <a:pt x="120573" y="520700"/>
                    </a:lnTo>
                    <a:lnTo>
                      <a:pt x="179374" y="530860"/>
                    </a:lnTo>
                    <a:lnTo>
                      <a:pt x="180886" y="533400"/>
                    </a:lnTo>
                    <a:lnTo>
                      <a:pt x="180886" y="636270"/>
                    </a:lnTo>
                    <a:lnTo>
                      <a:pt x="180174" y="637540"/>
                    </a:lnTo>
                    <a:lnTo>
                      <a:pt x="178993" y="638810"/>
                    </a:lnTo>
                    <a:lnTo>
                      <a:pt x="233044" y="638810"/>
                    </a:lnTo>
                    <a:lnTo>
                      <a:pt x="233044" y="535940"/>
                    </a:lnTo>
                    <a:lnTo>
                      <a:pt x="234797" y="534670"/>
                    </a:lnTo>
                    <a:lnTo>
                      <a:pt x="237007" y="533400"/>
                    </a:lnTo>
                    <a:lnTo>
                      <a:pt x="327253" y="525780"/>
                    </a:lnTo>
                    <a:lnTo>
                      <a:pt x="363626" y="525780"/>
                    </a:lnTo>
                    <a:lnTo>
                      <a:pt x="363626" y="524510"/>
                    </a:lnTo>
                    <a:lnTo>
                      <a:pt x="365353" y="523240"/>
                    </a:lnTo>
                    <a:lnTo>
                      <a:pt x="367664" y="523240"/>
                    </a:lnTo>
                    <a:lnTo>
                      <a:pt x="411335" y="519430"/>
                    </a:lnTo>
                    <a:close/>
                  </a:path>
                  <a:path w="747395" h="764539">
                    <a:moveTo>
                      <a:pt x="746760" y="492760"/>
                    </a:moveTo>
                    <a:lnTo>
                      <a:pt x="717778" y="492760"/>
                    </a:lnTo>
                    <a:lnTo>
                      <a:pt x="719531" y="494030"/>
                    </a:lnTo>
                    <a:lnTo>
                      <a:pt x="720090" y="495300"/>
                    </a:lnTo>
                    <a:lnTo>
                      <a:pt x="721436" y="624840"/>
                    </a:lnTo>
                    <a:lnTo>
                      <a:pt x="720090" y="627380"/>
                    </a:lnTo>
                    <a:lnTo>
                      <a:pt x="718108" y="627380"/>
                    </a:lnTo>
                    <a:lnTo>
                      <a:pt x="677468" y="637540"/>
                    </a:lnTo>
                    <a:lnTo>
                      <a:pt x="712378" y="637540"/>
                    </a:lnTo>
                    <a:lnTo>
                      <a:pt x="736841" y="631190"/>
                    </a:lnTo>
                    <a:lnTo>
                      <a:pt x="742632" y="629920"/>
                    </a:lnTo>
                    <a:lnTo>
                      <a:pt x="746760" y="624840"/>
                    </a:lnTo>
                    <a:lnTo>
                      <a:pt x="746760" y="492760"/>
                    </a:lnTo>
                    <a:close/>
                  </a:path>
                  <a:path w="747395" h="764539">
                    <a:moveTo>
                      <a:pt x="500214" y="504190"/>
                    </a:moveTo>
                    <a:lnTo>
                      <a:pt x="34848" y="504190"/>
                    </a:lnTo>
                    <a:lnTo>
                      <a:pt x="74358" y="511810"/>
                    </a:lnTo>
                    <a:lnTo>
                      <a:pt x="76517" y="511810"/>
                    </a:lnTo>
                    <a:lnTo>
                      <a:pt x="78028" y="513080"/>
                    </a:lnTo>
                    <a:lnTo>
                      <a:pt x="78028" y="598170"/>
                    </a:lnTo>
                    <a:lnTo>
                      <a:pt x="77317" y="599440"/>
                    </a:lnTo>
                    <a:lnTo>
                      <a:pt x="76111" y="600710"/>
                    </a:lnTo>
                    <a:lnTo>
                      <a:pt x="75399" y="600710"/>
                    </a:lnTo>
                    <a:lnTo>
                      <a:pt x="74447" y="601980"/>
                    </a:lnTo>
                    <a:lnTo>
                      <a:pt x="115417" y="601980"/>
                    </a:lnTo>
                    <a:lnTo>
                      <a:pt x="115417" y="523240"/>
                    </a:lnTo>
                    <a:lnTo>
                      <a:pt x="115963" y="521970"/>
                    </a:lnTo>
                    <a:lnTo>
                      <a:pt x="116992" y="520700"/>
                    </a:lnTo>
                    <a:lnTo>
                      <a:pt x="117957" y="520700"/>
                    </a:lnTo>
                    <a:lnTo>
                      <a:pt x="119291" y="519430"/>
                    </a:lnTo>
                    <a:lnTo>
                      <a:pt x="411335" y="519430"/>
                    </a:lnTo>
                    <a:lnTo>
                      <a:pt x="440448" y="516890"/>
                    </a:lnTo>
                    <a:lnTo>
                      <a:pt x="500214" y="516890"/>
                    </a:lnTo>
                    <a:lnTo>
                      <a:pt x="500214" y="504190"/>
                    </a:lnTo>
                    <a:close/>
                  </a:path>
                  <a:path w="747395" h="764539">
                    <a:moveTo>
                      <a:pt x="746760" y="389890"/>
                    </a:moveTo>
                    <a:lnTo>
                      <a:pt x="504824" y="389890"/>
                    </a:lnTo>
                    <a:lnTo>
                      <a:pt x="563549" y="392430"/>
                    </a:lnTo>
                    <a:lnTo>
                      <a:pt x="565454" y="393700"/>
                    </a:lnTo>
                    <a:lnTo>
                      <a:pt x="565454" y="513080"/>
                    </a:lnTo>
                    <a:lnTo>
                      <a:pt x="563714" y="514350"/>
                    </a:lnTo>
                    <a:lnTo>
                      <a:pt x="561416" y="514350"/>
                    </a:lnTo>
                    <a:lnTo>
                      <a:pt x="504990" y="519430"/>
                    </a:lnTo>
                    <a:lnTo>
                      <a:pt x="606894" y="519430"/>
                    </a:lnTo>
                    <a:lnTo>
                      <a:pt x="606894" y="504190"/>
                    </a:lnTo>
                    <a:lnTo>
                      <a:pt x="608634" y="501650"/>
                    </a:lnTo>
                    <a:lnTo>
                      <a:pt x="610933" y="501650"/>
                    </a:lnTo>
                    <a:lnTo>
                      <a:pt x="655942" y="497840"/>
                    </a:lnTo>
                    <a:lnTo>
                      <a:pt x="672693" y="497840"/>
                    </a:lnTo>
                    <a:lnTo>
                      <a:pt x="674433" y="496570"/>
                    </a:lnTo>
                    <a:lnTo>
                      <a:pt x="676757" y="496570"/>
                    </a:lnTo>
                    <a:lnTo>
                      <a:pt x="715314" y="492760"/>
                    </a:lnTo>
                    <a:lnTo>
                      <a:pt x="746760" y="492760"/>
                    </a:lnTo>
                    <a:lnTo>
                      <a:pt x="746760" y="474980"/>
                    </a:lnTo>
                    <a:lnTo>
                      <a:pt x="610146" y="474980"/>
                    </a:lnTo>
                    <a:lnTo>
                      <a:pt x="609041" y="473710"/>
                    </a:lnTo>
                    <a:lnTo>
                      <a:pt x="607377" y="472440"/>
                    </a:lnTo>
                    <a:lnTo>
                      <a:pt x="606894" y="471170"/>
                    </a:lnTo>
                    <a:lnTo>
                      <a:pt x="606894" y="397510"/>
                    </a:lnTo>
                    <a:lnTo>
                      <a:pt x="607377" y="396240"/>
                    </a:lnTo>
                    <a:lnTo>
                      <a:pt x="609130" y="393700"/>
                    </a:lnTo>
                    <a:lnTo>
                      <a:pt x="746760" y="393700"/>
                    </a:lnTo>
                    <a:lnTo>
                      <a:pt x="746760" y="389890"/>
                    </a:lnTo>
                    <a:close/>
                  </a:path>
                  <a:path w="747395" h="764539">
                    <a:moveTo>
                      <a:pt x="746760" y="379730"/>
                    </a:moveTo>
                    <a:lnTo>
                      <a:pt x="237553" y="379730"/>
                    </a:lnTo>
                    <a:lnTo>
                      <a:pt x="330111" y="383540"/>
                    </a:lnTo>
                    <a:lnTo>
                      <a:pt x="332028" y="384810"/>
                    </a:lnTo>
                    <a:lnTo>
                      <a:pt x="332028" y="485140"/>
                    </a:lnTo>
                    <a:lnTo>
                      <a:pt x="330199" y="487680"/>
                    </a:lnTo>
                    <a:lnTo>
                      <a:pt x="327812" y="487680"/>
                    </a:lnTo>
                    <a:lnTo>
                      <a:pt x="237553" y="491490"/>
                    </a:lnTo>
                    <a:lnTo>
                      <a:pt x="500214" y="491490"/>
                    </a:lnTo>
                    <a:lnTo>
                      <a:pt x="500214" y="485140"/>
                    </a:lnTo>
                    <a:lnTo>
                      <a:pt x="365759" y="485140"/>
                    </a:lnTo>
                    <a:lnTo>
                      <a:pt x="364959" y="483870"/>
                    </a:lnTo>
                    <a:lnTo>
                      <a:pt x="364083" y="483870"/>
                    </a:lnTo>
                    <a:lnTo>
                      <a:pt x="363626" y="482600"/>
                    </a:lnTo>
                    <a:lnTo>
                      <a:pt x="363626" y="387350"/>
                    </a:lnTo>
                    <a:lnTo>
                      <a:pt x="364083" y="386080"/>
                    </a:lnTo>
                    <a:lnTo>
                      <a:pt x="364959" y="386080"/>
                    </a:lnTo>
                    <a:lnTo>
                      <a:pt x="365836" y="384810"/>
                    </a:lnTo>
                    <a:lnTo>
                      <a:pt x="746760" y="384810"/>
                    </a:lnTo>
                    <a:lnTo>
                      <a:pt x="746760" y="379730"/>
                    </a:lnTo>
                    <a:close/>
                  </a:path>
                  <a:path w="747395" h="764539">
                    <a:moveTo>
                      <a:pt x="233514" y="381000"/>
                    </a:moveTo>
                    <a:lnTo>
                      <a:pt x="178498" y="381000"/>
                    </a:lnTo>
                    <a:lnTo>
                      <a:pt x="179463" y="382270"/>
                    </a:lnTo>
                    <a:lnTo>
                      <a:pt x="180339" y="383540"/>
                    </a:lnTo>
                    <a:lnTo>
                      <a:pt x="180886" y="383540"/>
                    </a:lnTo>
                    <a:lnTo>
                      <a:pt x="180886" y="486410"/>
                    </a:lnTo>
                    <a:lnTo>
                      <a:pt x="180339" y="487680"/>
                    </a:lnTo>
                    <a:lnTo>
                      <a:pt x="178587" y="488950"/>
                    </a:lnTo>
                    <a:lnTo>
                      <a:pt x="233514" y="488950"/>
                    </a:lnTo>
                    <a:lnTo>
                      <a:pt x="232968" y="487680"/>
                    </a:lnTo>
                    <a:lnTo>
                      <a:pt x="232968" y="382270"/>
                    </a:lnTo>
                    <a:lnTo>
                      <a:pt x="233514" y="381000"/>
                    </a:lnTo>
                    <a:close/>
                  </a:path>
                  <a:path w="747395" h="764539">
                    <a:moveTo>
                      <a:pt x="746760" y="384810"/>
                    </a:moveTo>
                    <a:lnTo>
                      <a:pt x="368134" y="384810"/>
                    </a:lnTo>
                    <a:lnTo>
                      <a:pt x="443293" y="387350"/>
                    </a:lnTo>
                    <a:lnTo>
                      <a:pt x="445198" y="389890"/>
                    </a:lnTo>
                    <a:lnTo>
                      <a:pt x="445198" y="480060"/>
                    </a:lnTo>
                    <a:lnTo>
                      <a:pt x="443382" y="482600"/>
                    </a:lnTo>
                    <a:lnTo>
                      <a:pt x="440994" y="482600"/>
                    </a:lnTo>
                    <a:lnTo>
                      <a:pt x="368211" y="485140"/>
                    </a:lnTo>
                    <a:lnTo>
                      <a:pt x="500214" y="485140"/>
                    </a:lnTo>
                    <a:lnTo>
                      <a:pt x="500214" y="392430"/>
                    </a:lnTo>
                    <a:lnTo>
                      <a:pt x="500697" y="392430"/>
                    </a:lnTo>
                    <a:lnTo>
                      <a:pt x="502450" y="389890"/>
                    </a:lnTo>
                    <a:lnTo>
                      <a:pt x="746760" y="389890"/>
                    </a:lnTo>
                    <a:lnTo>
                      <a:pt x="746760" y="384810"/>
                    </a:lnTo>
                    <a:close/>
                  </a:path>
                  <a:path w="747395" h="764539">
                    <a:moveTo>
                      <a:pt x="115417" y="389890"/>
                    </a:moveTo>
                    <a:lnTo>
                      <a:pt x="75641" y="389890"/>
                    </a:lnTo>
                    <a:lnTo>
                      <a:pt x="77457" y="391160"/>
                    </a:lnTo>
                    <a:lnTo>
                      <a:pt x="78028" y="392430"/>
                    </a:lnTo>
                    <a:lnTo>
                      <a:pt x="78028" y="476250"/>
                    </a:lnTo>
                    <a:lnTo>
                      <a:pt x="77457" y="477520"/>
                    </a:lnTo>
                    <a:lnTo>
                      <a:pt x="76517" y="478790"/>
                    </a:lnTo>
                    <a:lnTo>
                      <a:pt x="75730" y="478790"/>
                    </a:lnTo>
                    <a:lnTo>
                      <a:pt x="74688" y="480060"/>
                    </a:lnTo>
                    <a:lnTo>
                      <a:pt x="115417" y="480060"/>
                    </a:lnTo>
                    <a:lnTo>
                      <a:pt x="115417" y="389890"/>
                    </a:lnTo>
                    <a:close/>
                  </a:path>
                  <a:path w="747395" h="764539">
                    <a:moveTo>
                      <a:pt x="746760" y="393700"/>
                    </a:moveTo>
                    <a:lnTo>
                      <a:pt x="610222" y="393700"/>
                    </a:lnTo>
                    <a:lnTo>
                      <a:pt x="656437" y="394970"/>
                    </a:lnTo>
                    <a:lnTo>
                      <a:pt x="658812" y="396240"/>
                    </a:lnTo>
                    <a:lnTo>
                      <a:pt x="660717" y="397510"/>
                    </a:lnTo>
                    <a:lnTo>
                      <a:pt x="660717" y="469900"/>
                    </a:lnTo>
                    <a:lnTo>
                      <a:pt x="658888" y="472440"/>
                    </a:lnTo>
                    <a:lnTo>
                      <a:pt x="656513" y="472440"/>
                    </a:lnTo>
                    <a:lnTo>
                      <a:pt x="611504" y="474980"/>
                    </a:lnTo>
                    <a:lnTo>
                      <a:pt x="746760" y="474980"/>
                    </a:lnTo>
                    <a:lnTo>
                      <a:pt x="746760" y="471170"/>
                    </a:lnTo>
                    <a:lnTo>
                      <a:pt x="674839" y="471170"/>
                    </a:lnTo>
                    <a:lnTo>
                      <a:pt x="673176" y="469900"/>
                    </a:lnTo>
                    <a:lnTo>
                      <a:pt x="672693" y="468630"/>
                    </a:lnTo>
                    <a:lnTo>
                      <a:pt x="672693" y="400050"/>
                    </a:lnTo>
                    <a:lnTo>
                      <a:pt x="673176" y="398780"/>
                    </a:lnTo>
                    <a:lnTo>
                      <a:pt x="674928" y="396240"/>
                    </a:lnTo>
                    <a:lnTo>
                      <a:pt x="746760" y="396240"/>
                    </a:lnTo>
                    <a:lnTo>
                      <a:pt x="746760" y="393700"/>
                    </a:lnTo>
                    <a:close/>
                  </a:path>
                  <a:path w="747395" h="764539">
                    <a:moveTo>
                      <a:pt x="746760" y="396240"/>
                    </a:moveTo>
                    <a:lnTo>
                      <a:pt x="677303" y="396240"/>
                    </a:lnTo>
                    <a:lnTo>
                      <a:pt x="715860" y="397510"/>
                    </a:lnTo>
                    <a:lnTo>
                      <a:pt x="718185" y="397510"/>
                    </a:lnTo>
                    <a:lnTo>
                      <a:pt x="720090" y="400050"/>
                    </a:lnTo>
                    <a:lnTo>
                      <a:pt x="720090" y="467360"/>
                    </a:lnTo>
                    <a:lnTo>
                      <a:pt x="718261" y="469900"/>
                    </a:lnTo>
                    <a:lnTo>
                      <a:pt x="715860" y="469900"/>
                    </a:lnTo>
                    <a:lnTo>
                      <a:pt x="677303" y="471170"/>
                    </a:lnTo>
                    <a:lnTo>
                      <a:pt x="746760" y="471170"/>
                    </a:lnTo>
                    <a:lnTo>
                      <a:pt x="746760" y="396240"/>
                    </a:lnTo>
                    <a:close/>
                  </a:path>
                  <a:path w="747395" h="764539">
                    <a:moveTo>
                      <a:pt x="746760" y="295910"/>
                    </a:moveTo>
                    <a:lnTo>
                      <a:pt x="676592" y="295910"/>
                    </a:lnTo>
                    <a:lnTo>
                      <a:pt x="677849" y="297180"/>
                    </a:lnTo>
                    <a:lnTo>
                      <a:pt x="716432" y="303530"/>
                    </a:lnTo>
                    <a:lnTo>
                      <a:pt x="718489" y="303530"/>
                    </a:lnTo>
                    <a:lnTo>
                      <a:pt x="720090" y="304800"/>
                    </a:lnTo>
                    <a:lnTo>
                      <a:pt x="720090" y="372110"/>
                    </a:lnTo>
                    <a:lnTo>
                      <a:pt x="719607" y="373380"/>
                    </a:lnTo>
                    <a:lnTo>
                      <a:pt x="717854" y="374650"/>
                    </a:lnTo>
                    <a:lnTo>
                      <a:pt x="746760" y="374650"/>
                    </a:lnTo>
                    <a:lnTo>
                      <a:pt x="746760" y="295910"/>
                    </a:lnTo>
                    <a:close/>
                  </a:path>
                  <a:path w="747395" h="764539">
                    <a:moveTo>
                      <a:pt x="746760" y="285750"/>
                    </a:moveTo>
                    <a:lnTo>
                      <a:pt x="611974" y="285750"/>
                    </a:lnTo>
                    <a:lnTo>
                      <a:pt x="657059" y="293370"/>
                    </a:lnTo>
                    <a:lnTo>
                      <a:pt x="659129" y="293370"/>
                    </a:lnTo>
                    <a:lnTo>
                      <a:pt x="660717" y="295910"/>
                    </a:lnTo>
                    <a:lnTo>
                      <a:pt x="660717" y="367030"/>
                    </a:lnTo>
                    <a:lnTo>
                      <a:pt x="660234" y="368300"/>
                    </a:lnTo>
                    <a:lnTo>
                      <a:pt x="658482" y="369570"/>
                    </a:lnTo>
                    <a:lnTo>
                      <a:pt x="657390" y="370840"/>
                    </a:lnTo>
                    <a:lnTo>
                      <a:pt x="673563" y="370840"/>
                    </a:lnTo>
                    <a:lnTo>
                      <a:pt x="672693" y="369570"/>
                    </a:lnTo>
                    <a:lnTo>
                      <a:pt x="672693" y="299720"/>
                    </a:lnTo>
                    <a:lnTo>
                      <a:pt x="673252" y="298450"/>
                    </a:lnTo>
                    <a:lnTo>
                      <a:pt x="674293" y="297180"/>
                    </a:lnTo>
                    <a:lnTo>
                      <a:pt x="675220" y="297180"/>
                    </a:lnTo>
                    <a:lnTo>
                      <a:pt x="676592" y="295910"/>
                    </a:lnTo>
                    <a:lnTo>
                      <a:pt x="746760" y="295910"/>
                    </a:lnTo>
                    <a:lnTo>
                      <a:pt x="746760" y="285750"/>
                    </a:lnTo>
                    <a:close/>
                  </a:path>
                  <a:path w="747395" h="764539">
                    <a:moveTo>
                      <a:pt x="115328" y="267970"/>
                    </a:moveTo>
                    <a:lnTo>
                      <a:pt x="74993" y="267970"/>
                    </a:lnTo>
                    <a:lnTo>
                      <a:pt x="77317" y="269240"/>
                    </a:lnTo>
                    <a:lnTo>
                      <a:pt x="78028" y="270510"/>
                    </a:lnTo>
                    <a:lnTo>
                      <a:pt x="78028" y="355600"/>
                    </a:lnTo>
                    <a:lnTo>
                      <a:pt x="76441" y="356870"/>
                    </a:lnTo>
                    <a:lnTo>
                      <a:pt x="74358" y="358140"/>
                    </a:lnTo>
                    <a:lnTo>
                      <a:pt x="36017" y="364490"/>
                    </a:lnTo>
                    <a:lnTo>
                      <a:pt x="606894" y="364490"/>
                    </a:lnTo>
                    <a:lnTo>
                      <a:pt x="606894" y="363220"/>
                    </a:lnTo>
                    <a:lnTo>
                      <a:pt x="560704" y="363220"/>
                    </a:lnTo>
                    <a:lnTo>
                      <a:pt x="504253" y="358140"/>
                    </a:lnTo>
                    <a:lnTo>
                      <a:pt x="501954" y="358140"/>
                    </a:lnTo>
                    <a:lnTo>
                      <a:pt x="500214" y="355600"/>
                    </a:lnTo>
                    <a:lnTo>
                      <a:pt x="500214" y="353060"/>
                    </a:lnTo>
                    <a:lnTo>
                      <a:pt x="440448" y="353060"/>
                    </a:lnTo>
                    <a:lnTo>
                      <a:pt x="396778" y="349250"/>
                    </a:lnTo>
                    <a:lnTo>
                      <a:pt x="116916" y="349250"/>
                    </a:lnTo>
                    <a:lnTo>
                      <a:pt x="115963" y="347980"/>
                    </a:lnTo>
                    <a:lnTo>
                      <a:pt x="115328" y="346710"/>
                    </a:lnTo>
                    <a:lnTo>
                      <a:pt x="115328" y="267970"/>
                    </a:lnTo>
                    <a:close/>
                  </a:path>
                  <a:path w="747395" h="764539">
                    <a:moveTo>
                      <a:pt x="606894" y="228600"/>
                    </a:moveTo>
                    <a:lnTo>
                      <a:pt x="505536" y="228600"/>
                    </a:lnTo>
                    <a:lnTo>
                      <a:pt x="561962" y="240030"/>
                    </a:lnTo>
                    <a:lnTo>
                      <a:pt x="564032" y="240030"/>
                    </a:lnTo>
                    <a:lnTo>
                      <a:pt x="565454" y="242570"/>
                    </a:lnTo>
                    <a:lnTo>
                      <a:pt x="565454" y="359410"/>
                    </a:lnTo>
                    <a:lnTo>
                      <a:pt x="564908" y="360680"/>
                    </a:lnTo>
                    <a:lnTo>
                      <a:pt x="564032" y="361950"/>
                    </a:lnTo>
                    <a:lnTo>
                      <a:pt x="563244" y="361950"/>
                    </a:lnTo>
                    <a:lnTo>
                      <a:pt x="562127" y="363220"/>
                    </a:lnTo>
                    <a:lnTo>
                      <a:pt x="606894" y="363220"/>
                    </a:lnTo>
                    <a:lnTo>
                      <a:pt x="606894" y="289560"/>
                    </a:lnTo>
                    <a:lnTo>
                      <a:pt x="607466" y="288290"/>
                    </a:lnTo>
                    <a:lnTo>
                      <a:pt x="608393" y="287020"/>
                    </a:lnTo>
                    <a:lnTo>
                      <a:pt x="609434" y="285750"/>
                    </a:lnTo>
                    <a:lnTo>
                      <a:pt x="746760" y="285750"/>
                    </a:lnTo>
                    <a:lnTo>
                      <a:pt x="746760" y="280670"/>
                    </a:lnTo>
                    <a:lnTo>
                      <a:pt x="715073" y="280670"/>
                    </a:lnTo>
                    <a:lnTo>
                      <a:pt x="714768" y="279400"/>
                    </a:lnTo>
                    <a:lnTo>
                      <a:pt x="676186" y="271780"/>
                    </a:lnTo>
                    <a:lnTo>
                      <a:pt x="674128" y="271780"/>
                    </a:lnTo>
                    <a:lnTo>
                      <a:pt x="672693" y="270510"/>
                    </a:lnTo>
                    <a:lnTo>
                      <a:pt x="672693" y="267970"/>
                    </a:lnTo>
                    <a:lnTo>
                      <a:pt x="655396" y="267970"/>
                    </a:lnTo>
                    <a:lnTo>
                      <a:pt x="608393" y="257810"/>
                    </a:lnTo>
                    <a:lnTo>
                      <a:pt x="606894" y="256540"/>
                    </a:lnTo>
                    <a:lnTo>
                      <a:pt x="606894" y="228600"/>
                    </a:lnTo>
                    <a:close/>
                  </a:path>
                  <a:path w="747395" h="764539">
                    <a:moveTo>
                      <a:pt x="500214" y="246380"/>
                    </a:moveTo>
                    <a:lnTo>
                      <a:pt x="368706" y="246380"/>
                    </a:lnTo>
                    <a:lnTo>
                      <a:pt x="441490" y="257810"/>
                    </a:lnTo>
                    <a:lnTo>
                      <a:pt x="443623" y="259080"/>
                    </a:lnTo>
                    <a:lnTo>
                      <a:pt x="445198" y="260350"/>
                    </a:lnTo>
                    <a:lnTo>
                      <a:pt x="445198" y="350520"/>
                    </a:lnTo>
                    <a:lnTo>
                      <a:pt x="444652" y="350520"/>
                    </a:lnTo>
                    <a:lnTo>
                      <a:pt x="442988" y="353060"/>
                    </a:lnTo>
                    <a:lnTo>
                      <a:pt x="500214" y="353060"/>
                    </a:lnTo>
                    <a:lnTo>
                      <a:pt x="500214" y="246380"/>
                    </a:lnTo>
                    <a:close/>
                  </a:path>
                  <a:path w="747395" h="764539">
                    <a:moveTo>
                      <a:pt x="233044" y="231140"/>
                    </a:moveTo>
                    <a:lnTo>
                      <a:pt x="177876" y="231140"/>
                    </a:lnTo>
                    <a:lnTo>
                      <a:pt x="178993" y="232410"/>
                    </a:lnTo>
                    <a:lnTo>
                      <a:pt x="180174" y="232410"/>
                    </a:lnTo>
                    <a:lnTo>
                      <a:pt x="180797" y="234950"/>
                    </a:lnTo>
                    <a:lnTo>
                      <a:pt x="180797" y="335280"/>
                    </a:lnTo>
                    <a:lnTo>
                      <a:pt x="180886" y="337820"/>
                    </a:lnTo>
                    <a:lnTo>
                      <a:pt x="179298" y="339090"/>
                    </a:lnTo>
                    <a:lnTo>
                      <a:pt x="177241" y="340360"/>
                    </a:lnTo>
                    <a:lnTo>
                      <a:pt x="120497" y="349250"/>
                    </a:lnTo>
                    <a:lnTo>
                      <a:pt x="396778" y="349250"/>
                    </a:lnTo>
                    <a:lnTo>
                      <a:pt x="367664" y="346710"/>
                    </a:lnTo>
                    <a:lnTo>
                      <a:pt x="365353" y="346710"/>
                    </a:lnTo>
                    <a:lnTo>
                      <a:pt x="363626" y="345440"/>
                    </a:lnTo>
                    <a:lnTo>
                      <a:pt x="363626" y="344170"/>
                    </a:lnTo>
                    <a:lnTo>
                      <a:pt x="327253" y="344170"/>
                    </a:lnTo>
                    <a:lnTo>
                      <a:pt x="237083" y="336550"/>
                    </a:lnTo>
                    <a:lnTo>
                      <a:pt x="234797" y="336550"/>
                    </a:lnTo>
                    <a:lnTo>
                      <a:pt x="233044" y="335280"/>
                    </a:lnTo>
                    <a:lnTo>
                      <a:pt x="233044" y="231140"/>
                    </a:lnTo>
                    <a:close/>
                  </a:path>
                  <a:path w="747395" h="764539">
                    <a:moveTo>
                      <a:pt x="606894" y="224790"/>
                    </a:moveTo>
                    <a:lnTo>
                      <a:pt x="238124" y="224790"/>
                    </a:lnTo>
                    <a:lnTo>
                      <a:pt x="328358" y="240030"/>
                    </a:lnTo>
                    <a:lnTo>
                      <a:pt x="330517" y="240030"/>
                    </a:lnTo>
                    <a:lnTo>
                      <a:pt x="332028" y="242570"/>
                    </a:lnTo>
                    <a:lnTo>
                      <a:pt x="332028" y="340360"/>
                    </a:lnTo>
                    <a:lnTo>
                      <a:pt x="331533" y="341630"/>
                    </a:lnTo>
                    <a:lnTo>
                      <a:pt x="330606" y="342900"/>
                    </a:lnTo>
                    <a:lnTo>
                      <a:pt x="329793" y="344170"/>
                    </a:lnTo>
                    <a:lnTo>
                      <a:pt x="363626" y="344170"/>
                    </a:lnTo>
                    <a:lnTo>
                      <a:pt x="363626" y="248920"/>
                    </a:lnTo>
                    <a:lnTo>
                      <a:pt x="364172" y="248920"/>
                    </a:lnTo>
                    <a:lnTo>
                      <a:pt x="365124" y="247650"/>
                    </a:lnTo>
                    <a:lnTo>
                      <a:pt x="366166" y="246380"/>
                    </a:lnTo>
                    <a:lnTo>
                      <a:pt x="500214" y="246380"/>
                    </a:lnTo>
                    <a:lnTo>
                      <a:pt x="500214" y="231140"/>
                    </a:lnTo>
                    <a:lnTo>
                      <a:pt x="500837" y="229870"/>
                    </a:lnTo>
                    <a:lnTo>
                      <a:pt x="502831" y="228600"/>
                    </a:lnTo>
                    <a:lnTo>
                      <a:pt x="606894" y="228600"/>
                    </a:lnTo>
                    <a:lnTo>
                      <a:pt x="606894" y="224790"/>
                    </a:lnTo>
                    <a:close/>
                  </a:path>
                  <a:path w="747395" h="764539">
                    <a:moveTo>
                      <a:pt x="746760" y="196850"/>
                    </a:moveTo>
                    <a:lnTo>
                      <a:pt x="678332" y="196850"/>
                    </a:lnTo>
                    <a:lnTo>
                      <a:pt x="718819" y="208280"/>
                    </a:lnTo>
                    <a:lnTo>
                      <a:pt x="720090" y="210820"/>
                    </a:lnTo>
                    <a:lnTo>
                      <a:pt x="720090" y="276860"/>
                    </a:lnTo>
                    <a:lnTo>
                      <a:pt x="719442" y="278130"/>
                    </a:lnTo>
                    <a:lnTo>
                      <a:pt x="718489" y="279400"/>
                    </a:lnTo>
                    <a:lnTo>
                      <a:pt x="717702" y="279400"/>
                    </a:lnTo>
                    <a:lnTo>
                      <a:pt x="716686" y="280670"/>
                    </a:lnTo>
                    <a:lnTo>
                      <a:pt x="746760" y="280670"/>
                    </a:lnTo>
                    <a:lnTo>
                      <a:pt x="746760" y="196850"/>
                    </a:lnTo>
                    <a:close/>
                  </a:path>
                  <a:path w="747395" h="764539">
                    <a:moveTo>
                      <a:pt x="744092" y="177800"/>
                    </a:moveTo>
                    <a:lnTo>
                      <a:pt x="612457" y="177800"/>
                    </a:lnTo>
                    <a:lnTo>
                      <a:pt x="657529" y="191770"/>
                    </a:lnTo>
                    <a:lnTo>
                      <a:pt x="659358" y="191770"/>
                    </a:lnTo>
                    <a:lnTo>
                      <a:pt x="660641" y="193040"/>
                    </a:lnTo>
                    <a:lnTo>
                      <a:pt x="660641" y="264160"/>
                    </a:lnTo>
                    <a:lnTo>
                      <a:pt x="660717" y="265430"/>
                    </a:lnTo>
                    <a:lnTo>
                      <a:pt x="660069" y="266700"/>
                    </a:lnTo>
                    <a:lnTo>
                      <a:pt x="659053" y="266700"/>
                    </a:lnTo>
                    <a:lnTo>
                      <a:pt x="658266" y="267970"/>
                    </a:lnTo>
                    <a:lnTo>
                      <a:pt x="672693" y="267970"/>
                    </a:lnTo>
                    <a:lnTo>
                      <a:pt x="672693" y="199390"/>
                    </a:lnTo>
                    <a:lnTo>
                      <a:pt x="673341" y="198120"/>
                    </a:lnTo>
                    <a:lnTo>
                      <a:pt x="674433" y="198120"/>
                    </a:lnTo>
                    <a:lnTo>
                      <a:pt x="675551" y="196850"/>
                    </a:lnTo>
                    <a:lnTo>
                      <a:pt x="746760" y="196850"/>
                    </a:lnTo>
                    <a:lnTo>
                      <a:pt x="746836" y="181610"/>
                    </a:lnTo>
                    <a:lnTo>
                      <a:pt x="744092" y="177800"/>
                    </a:lnTo>
                    <a:close/>
                  </a:path>
                  <a:path w="747395" h="764539">
                    <a:moveTo>
                      <a:pt x="115417" y="146050"/>
                    </a:moveTo>
                    <a:lnTo>
                      <a:pt x="74358" y="146050"/>
                    </a:lnTo>
                    <a:lnTo>
                      <a:pt x="77152" y="147320"/>
                    </a:lnTo>
                    <a:lnTo>
                      <a:pt x="78028" y="148590"/>
                    </a:lnTo>
                    <a:lnTo>
                      <a:pt x="78028" y="233680"/>
                    </a:lnTo>
                    <a:lnTo>
                      <a:pt x="76987" y="234950"/>
                    </a:lnTo>
                    <a:lnTo>
                      <a:pt x="36512" y="252730"/>
                    </a:lnTo>
                    <a:lnTo>
                      <a:pt x="116509" y="252730"/>
                    </a:lnTo>
                    <a:lnTo>
                      <a:pt x="118262" y="251460"/>
                    </a:lnTo>
                    <a:lnTo>
                      <a:pt x="175005" y="231140"/>
                    </a:lnTo>
                    <a:lnTo>
                      <a:pt x="233044" y="231140"/>
                    </a:lnTo>
                    <a:lnTo>
                      <a:pt x="233044" y="228600"/>
                    </a:lnTo>
                    <a:lnTo>
                      <a:pt x="233591" y="227330"/>
                    </a:lnTo>
                    <a:lnTo>
                      <a:pt x="235508" y="224790"/>
                    </a:lnTo>
                    <a:lnTo>
                      <a:pt x="606894" y="224790"/>
                    </a:lnTo>
                    <a:lnTo>
                      <a:pt x="606894" y="223520"/>
                    </a:lnTo>
                    <a:lnTo>
                      <a:pt x="439877" y="223520"/>
                    </a:lnTo>
                    <a:lnTo>
                      <a:pt x="400176" y="215900"/>
                    </a:lnTo>
                    <a:lnTo>
                      <a:pt x="118910" y="215900"/>
                    </a:lnTo>
                    <a:lnTo>
                      <a:pt x="118097" y="214630"/>
                    </a:lnTo>
                    <a:lnTo>
                      <a:pt x="116128" y="213360"/>
                    </a:lnTo>
                    <a:lnTo>
                      <a:pt x="115417" y="212090"/>
                    </a:lnTo>
                    <a:lnTo>
                      <a:pt x="115417" y="146050"/>
                    </a:lnTo>
                    <a:close/>
                  </a:path>
                  <a:path w="747395" h="764539">
                    <a:moveTo>
                      <a:pt x="486879" y="107950"/>
                    </a:moveTo>
                    <a:lnTo>
                      <a:pt x="369163" y="107950"/>
                    </a:lnTo>
                    <a:lnTo>
                      <a:pt x="442036" y="129540"/>
                    </a:lnTo>
                    <a:lnTo>
                      <a:pt x="443864" y="129540"/>
                    </a:lnTo>
                    <a:lnTo>
                      <a:pt x="445122" y="132080"/>
                    </a:lnTo>
                    <a:lnTo>
                      <a:pt x="445122" y="219710"/>
                    </a:lnTo>
                    <a:lnTo>
                      <a:pt x="445198" y="220980"/>
                    </a:lnTo>
                    <a:lnTo>
                      <a:pt x="444576" y="222250"/>
                    </a:lnTo>
                    <a:lnTo>
                      <a:pt x="442747" y="223520"/>
                    </a:lnTo>
                    <a:lnTo>
                      <a:pt x="606894" y="223520"/>
                    </a:lnTo>
                    <a:lnTo>
                      <a:pt x="606894" y="181610"/>
                    </a:lnTo>
                    <a:lnTo>
                      <a:pt x="607517" y="180340"/>
                    </a:lnTo>
                    <a:lnTo>
                      <a:pt x="609752" y="177800"/>
                    </a:lnTo>
                    <a:lnTo>
                      <a:pt x="744092" y="177800"/>
                    </a:lnTo>
                    <a:lnTo>
                      <a:pt x="743178" y="176530"/>
                    </a:lnTo>
                    <a:lnTo>
                      <a:pt x="737793" y="173990"/>
                    </a:lnTo>
                    <a:lnTo>
                      <a:pt x="710756" y="165100"/>
                    </a:lnTo>
                    <a:lnTo>
                      <a:pt x="486879" y="165100"/>
                    </a:lnTo>
                    <a:lnTo>
                      <a:pt x="486879" y="107950"/>
                    </a:lnTo>
                    <a:close/>
                  </a:path>
                  <a:path w="747395" h="764539">
                    <a:moveTo>
                      <a:pt x="232968" y="81280"/>
                    </a:moveTo>
                    <a:lnTo>
                      <a:pt x="177241" y="81280"/>
                    </a:lnTo>
                    <a:lnTo>
                      <a:pt x="178587" y="82550"/>
                    </a:lnTo>
                    <a:lnTo>
                      <a:pt x="180009" y="82550"/>
                    </a:lnTo>
                    <a:lnTo>
                      <a:pt x="180886" y="85090"/>
                    </a:lnTo>
                    <a:lnTo>
                      <a:pt x="180886" y="187960"/>
                    </a:lnTo>
                    <a:lnTo>
                      <a:pt x="179781" y="189230"/>
                    </a:lnTo>
                    <a:lnTo>
                      <a:pt x="178257" y="190500"/>
                    </a:lnTo>
                    <a:lnTo>
                      <a:pt x="121513" y="214630"/>
                    </a:lnTo>
                    <a:lnTo>
                      <a:pt x="120954" y="215900"/>
                    </a:lnTo>
                    <a:lnTo>
                      <a:pt x="400176" y="215900"/>
                    </a:lnTo>
                    <a:lnTo>
                      <a:pt x="367093" y="209550"/>
                    </a:lnTo>
                    <a:lnTo>
                      <a:pt x="365048" y="208280"/>
                    </a:lnTo>
                    <a:lnTo>
                      <a:pt x="363626" y="207010"/>
                    </a:lnTo>
                    <a:lnTo>
                      <a:pt x="363626" y="200660"/>
                    </a:lnTo>
                    <a:lnTo>
                      <a:pt x="326783" y="200660"/>
                    </a:lnTo>
                    <a:lnTo>
                      <a:pt x="236537" y="182880"/>
                    </a:lnTo>
                    <a:lnTo>
                      <a:pt x="234467" y="181610"/>
                    </a:lnTo>
                    <a:lnTo>
                      <a:pt x="232968" y="180340"/>
                    </a:lnTo>
                    <a:lnTo>
                      <a:pt x="232968" y="81280"/>
                    </a:lnTo>
                    <a:close/>
                  </a:path>
                  <a:path w="747395" h="764539">
                    <a:moveTo>
                      <a:pt x="423868" y="71120"/>
                    </a:moveTo>
                    <a:lnTo>
                      <a:pt x="238594" y="71120"/>
                    </a:lnTo>
                    <a:lnTo>
                      <a:pt x="328853" y="96520"/>
                    </a:lnTo>
                    <a:lnTo>
                      <a:pt x="330657" y="97790"/>
                    </a:lnTo>
                    <a:lnTo>
                      <a:pt x="332028" y="99060"/>
                    </a:lnTo>
                    <a:lnTo>
                      <a:pt x="332028" y="198120"/>
                    </a:lnTo>
                    <a:lnTo>
                      <a:pt x="331457" y="199390"/>
                    </a:lnTo>
                    <a:lnTo>
                      <a:pt x="330441" y="199390"/>
                    </a:lnTo>
                    <a:lnTo>
                      <a:pt x="329641" y="200660"/>
                    </a:lnTo>
                    <a:lnTo>
                      <a:pt x="363626" y="200660"/>
                    </a:lnTo>
                    <a:lnTo>
                      <a:pt x="363626" y="111760"/>
                    </a:lnTo>
                    <a:lnTo>
                      <a:pt x="364248" y="110490"/>
                    </a:lnTo>
                    <a:lnTo>
                      <a:pt x="366458" y="107950"/>
                    </a:lnTo>
                    <a:lnTo>
                      <a:pt x="486879" y="107950"/>
                    </a:lnTo>
                    <a:lnTo>
                      <a:pt x="486879" y="95250"/>
                    </a:lnTo>
                    <a:lnTo>
                      <a:pt x="483222" y="90170"/>
                    </a:lnTo>
                    <a:lnTo>
                      <a:pt x="477837" y="88900"/>
                    </a:lnTo>
                    <a:lnTo>
                      <a:pt x="423868" y="71120"/>
                    </a:lnTo>
                    <a:close/>
                  </a:path>
                  <a:path w="747395" h="764539">
                    <a:moveTo>
                      <a:pt x="591019" y="125730"/>
                    </a:moveTo>
                    <a:lnTo>
                      <a:pt x="581901" y="125730"/>
                    </a:lnTo>
                    <a:lnTo>
                      <a:pt x="486879" y="165100"/>
                    </a:lnTo>
                    <a:lnTo>
                      <a:pt x="710756" y="165100"/>
                    </a:lnTo>
                    <a:lnTo>
                      <a:pt x="591019" y="125730"/>
                    </a:lnTo>
                    <a:close/>
                  </a:path>
                </a:pathLst>
              </a:custGeom>
              <a:solidFill>
                <a:srgbClr val="041233"/>
              </a:solidFill>
            </p:spPr>
            <p:txBody>
              <a:bodyPr wrap="square" lIns="0" tIns="0" rIns="0" bIns="0" rtlCol="0"/>
              <a:lstStyle/>
              <a:p>
                <a:endParaRPr dirty="0">
                  <a:solidFill>
                    <a:sysClr val="windowText" lastClr="000000"/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5BB572B0-8E30-41ED-A5A9-DC2E9615F94F}"/>
                  </a:ext>
                </a:extLst>
              </p:cNvPr>
              <p:cNvSpPr txBox="1"/>
              <p:nvPr/>
            </p:nvSpPr>
            <p:spPr>
              <a:xfrm>
                <a:off x="6927216" y="5230028"/>
                <a:ext cx="9172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>
                    <a:solidFill>
                      <a:sysClr val="windowText" lastClr="000000"/>
                    </a:solidFill>
                    <a:latin typeface="Calibri Light" panose="020F0302020204030204" pitchFamily="34" charset="0"/>
                  </a:rPr>
                  <a:t>Siège Social</a:t>
                </a:r>
              </a:p>
              <a:p>
                <a:pPr algn="ctr"/>
                <a:r>
                  <a:rPr lang="fr-FR" sz="1200" b="1" dirty="0">
                    <a:solidFill>
                      <a:sysClr val="windowText" lastClr="000000"/>
                    </a:solidFill>
                    <a:latin typeface="Calibri Light" panose="020F0302020204030204" pitchFamily="34" charset="0"/>
                  </a:rPr>
                  <a:t>Groupe</a:t>
                </a:r>
              </a:p>
            </p:txBody>
          </p:sp>
        </p:grp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F7FF0B9C-39BC-00BB-2D8E-1AA9CC559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322" y="1725161"/>
            <a:ext cx="1814494" cy="1741427"/>
          </a:xfrm>
          <a:prstGeom prst="rect">
            <a:avLst/>
          </a:prstGeom>
        </p:spPr>
      </p:pic>
      <p:sp>
        <p:nvSpPr>
          <p:cNvPr id="2" name="Espace réservé du contenu 22">
            <a:extLst>
              <a:ext uri="{FF2B5EF4-FFF2-40B4-BE49-F238E27FC236}">
                <a16:creationId xmlns:a16="http://schemas.microsoft.com/office/drawing/2014/main" id="{84A1CED1-8FB6-8781-C7F3-6B8D8931F248}"/>
              </a:ext>
            </a:extLst>
          </p:cNvPr>
          <p:cNvSpPr txBox="1">
            <a:spLocks/>
          </p:cNvSpPr>
          <p:nvPr/>
        </p:nvSpPr>
        <p:spPr>
          <a:xfrm>
            <a:off x="8133777" y="1960265"/>
            <a:ext cx="3934492" cy="2200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1600" dirty="0">
              <a:latin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1600" dirty="0">
              <a:latin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1600" dirty="0">
              <a:latin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1600" dirty="0">
              <a:latin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1600" dirty="0">
              <a:latin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1600" dirty="0">
              <a:latin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1600" dirty="0">
                <a:latin typeface="Calibri Light" panose="020F0302020204030204" pitchFamily="34" charset="0"/>
              </a:rPr>
              <a:t>ZI de Mi-Plaine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1600" dirty="0">
                <a:latin typeface="Calibri Light" panose="020F0302020204030204" pitchFamily="34" charset="0"/>
              </a:rPr>
              <a:t>7 Rue Georges Méliès – 69680 CHASSIEU</a:t>
            </a:r>
          </a:p>
          <a:p>
            <a:endParaRPr lang="fr-FR" dirty="0">
              <a:latin typeface="Calibri Light" panose="020F0302020204030204" pitchFamily="34" charset="0"/>
            </a:endParaRPr>
          </a:p>
        </p:txBody>
      </p:sp>
      <p:sp>
        <p:nvSpPr>
          <p:cNvPr id="5" name="Espace réservé du contenu 24">
            <a:extLst>
              <a:ext uri="{FF2B5EF4-FFF2-40B4-BE49-F238E27FC236}">
                <a16:creationId xmlns:a16="http://schemas.microsoft.com/office/drawing/2014/main" id="{73032096-0DB3-C9C0-5684-A2E539382EC9}"/>
              </a:ext>
            </a:extLst>
          </p:cNvPr>
          <p:cNvSpPr txBox="1">
            <a:spLocks/>
          </p:cNvSpPr>
          <p:nvPr/>
        </p:nvSpPr>
        <p:spPr>
          <a:xfrm>
            <a:off x="630162" y="1614442"/>
            <a:ext cx="3636156" cy="1635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E54236"/>
                </a:solidFill>
              </a:rPr>
              <a:t>Jérôme BALLET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1600" b="1" dirty="0"/>
              <a:t>Référent technique Sécurité Electrique </a:t>
            </a:r>
            <a:r>
              <a:rPr lang="fr-FR" sz="1600" dirty="0"/>
              <a:t>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1600" dirty="0"/>
              <a:t>Centre de Chassieu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16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1600" dirty="0"/>
              <a:t>j.ballet@emitech-group.com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1600" dirty="0"/>
              <a:t>Tel: 04 78 40 66 55</a:t>
            </a:r>
            <a:endParaRPr lang="fr-F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71F5258-821B-A294-AD81-42F87DDCE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339" y="1734337"/>
            <a:ext cx="1342428" cy="134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760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34C11-4094-21ED-F3BB-850283548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564575-D7B2-EE7B-B366-A42510C63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LE  Groupe </a:t>
            </a:r>
            <a:r>
              <a:rPr lang="fr-FR" sz="2800" b="1" dirty="0">
                <a:latin typeface="Emitech Groupe" panose="02000500000000000000" pitchFamily="2" charset="0"/>
              </a:rPr>
              <a:t>Emitech</a:t>
            </a:r>
            <a:endParaRPr lang="fr-FR" b="1" dirty="0">
              <a:latin typeface="Emitech Groupe" panose="02000500000000000000" pitchFamily="2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443A6C4-3DFF-C55E-A886-E2AD1D987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64" y="1027007"/>
            <a:ext cx="4222378" cy="252494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7DA0FCC-1BB0-2413-0069-38192EF7F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504" y="1027007"/>
            <a:ext cx="6096000" cy="1881549"/>
          </a:xfrm>
          <a:prstGeom prst="rect">
            <a:avLst/>
          </a:prstGeom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191840E7-4EA3-5219-9AEC-5A6E194F59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504" y="2908556"/>
            <a:ext cx="1837114" cy="116223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DEA581C-53DA-9A87-33B3-B5F497A397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711" y="3551947"/>
            <a:ext cx="3520289" cy="267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624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D0568-A787-2656-125D-0E7AF0831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E701F8-0F0E-5295-9E22-71063437E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Laboratoire Accrédité ou Organisme notifié (ON)</a:t>
            </a:r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3D69ED9B-6C94-321D-31D2-AEBA6EEEC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65" y="1025247"/>
            <a:ext cx="11480947" cy="2088776"/>
          </a:xfrm>
        </p:spPr>
        <p:txBody>
          <a:bodyPr/>
          <a:lstStyle/>
          <a:p>
            <a:pPr marL="0" indent="0">
              <a:buNone/>
            </a:pPr>
            <a:r>
              <a:rPr lang="fr-FR" b="1" dirty="0"/>
              <a:t>Les Laboratoires accrédités et les Organismes notifiés s’inscrivent tous 2 dans la même démarche de certification et ont un socle commun  que l’on va retrouvé par exemple dans l’ISO 17020</a:t>
            </a:r>
          </a:p>
          <a:p>
            <a:pPr marL="0" indent="0">
              <a:buNone/>
            </a:pPr>
            <a:r>
              <a:rPr lang="fr-FR" dirty="0"/>
              <a:t>Il s’agit d entité tierce-partie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4F2ED1B-E312-48E7-39A1-524EF75B6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112" y="1630929"/>
            <a:ext cx="6603778" cy="1548673"/>
          </a:xfrm>
          <a:prstGeom prst="rect">
            <a:avLst/>
          </a:prstGeom>
        </p:spPr>
      </p:pic>
      <p:sp>
        <p:nvSpPr>
          <p:cNvPr id="11" name="Espace réservé du contenu 6">
            <a:extLst>
              <a:ext uri="{FF2B5EF4-FFF2-40B4-BE49-F238E27FC236}">
                <a16:creationId xmlns:a16="http://schemas.microsoft.com/office/drawing/2014/main" id="{FD8FF6D0-8A28-B5D4-C71C-B16498537C8C}"/>
              </a:ext>
            </a:extLst>
          </p:cNvPr>
          <p:cNvSpPr txBox="1">
            <a:spLocks/>
          </p:cNvSpPr>
          <p:nvPr/>
        </p:nvSpPr>
        <p:spPr>
          <a:xfrm>
            <a:off x="352465" y="3278068"/>
            <a:ext cx="5384947" cy="2925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400" dirty="0">
                <a:solidFill>
                  <a:srgbClr val="D49A36"/>
                </a:solidFill>
              </a:rPr>
              <a:t>Les Laboratoires accrédités réalisent les normes d’essais pour lesquelles ils ont accrédités (ISO 17025)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400" dirty="0">
                <a:solidFill>
                  <a:srgbClr val="D49A36"/>
                </a:solidFill>
              </a:rPr>
              <a:t>Le laboratoire ne fournit pas de certificat, il fournit des rapports d’essais selon les normes investiguées et donne un verdict de conformité pour chaque essai et conclu a un verdict de conformité à la norme 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400" dirty="0">
                <a:solidFill>
                  <a:srgbClr val="D49A36"/>
                </a:solidFill>
              </a:rPr>
              <a:t>Ils doivent être indépendants des organismes notifiés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2" name="Espace réservé du contenu 6">
            <a:extLst>
              <a:ext uri="{FF2B5EF4-FFF2-40B4-BE49-F238E27FC236}">
                <a16:creationId xmlns:a16="http://schemas.microsoft.com/office/drawing/2014/main" id="{C1B820F2-C384-BE9C-5A47-054509B2F792}"/>
              </a:ext>
            </a:extLst>
          </p:cNvPr>
          <p:cNvSpPr txBox="1">
            <a:spLocks/>
          </p:cNvSpPr>
          <p:nvPr/>
        </p:nvSpPr>
        <p:spPr>
          <a:xfrm>
            <a:off x="6092938" y="3278067"/>
            <a:ext cx="5743536" cy="2925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dirty="0">
                <a:solidFill>
                  <a:srgbClr val="E5421E"/>
                </a:solidFill>
              </a:rPr>
              <a:t>Les Organismes notifiés est un organisme d’évaluation de la conformité (ISO 17065) </a:t>
            </a:r>
          </a:p>
          <a:p>
            <a:pPr marL="0" indent="0">
              <a:buNone/>
            </a:pPr>
            <a:r>
              <a:rPr lang="fr-FR" sz="1400" dirty="0">
                <a:solidFill>
                  <a:srgbClr val="E5421E"/>
                </a:solidFill>
              </a:rPr>
              <a:t>L’organisme notifié ne réalise aucun essai ,  l’évaluation se base en partie sur les rapport d’essais fournis par les laboratoires accrédités , il pourra fournir une Attestation d'examen UE de type et un Certificat d'examen UE de type</a:t>
            </a:r>
          </a:p>
          <a:p>
            <a:pPr marL="0" indent="0">
              <a:buNone/>
            </a:pPr>
            <a:r>
              <a:rPr lang="fr-FR" sz="1400" dirty="0">
                <a:solidFill>
                  <a:srgbClr val="E5421E"/>
                </a:solidFill>
              </a:rPr>
              <a:t>L’ON évalue également les système qualité du fabricant</a:t>
            </a:r>
          </a:p>
          <a:p>
            <a:pPr marL="0" indent="0">
              <a:buNone/>
            </a:pPr>
            <a:r>
              <a:rPr lang="fr-FR" sz="1400" dirty="0">
                <a:solidFill>
                  <a:srgbClr val="E5421E"/>
                </a:solidFill>
              </a:rPr>
              <a:t>Ils doivent être indépendants des laboratoires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>
              <a:solidFill>
                <a:srgbClr val="E5421E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53C650E3-0707-3290-0DD4-CB9FCCFE7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187" y="5441793"/>
            <a:ext cx="5608225" cy="61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018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6D9EC-FCD7-E0DE-767B-F7994349D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6D6C9B-6C5E-2E6F-9090-4B51BD787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LE Marquage CE</a:t>
            </a:r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F83371F-E55B-B09D-FB68-50117F356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711" y="1333227"/>
            <a:ext cx="9905654" cy="4800873"/>
          </a:xfrm>
        </p:spPr>
        <p:txBody>
          <a:bodyPr>
            <a:normAutofit fontScale="92500" lnSpcReduction="10000"/>
          </a:bodyPr>
          <a:lstStyle/>
          <a:p>
            <a:r>
              <a:rPr lang="fr-FR" sz="2400" b="1" dirty="0">
                <a:solidFill>
                  <a:srgbClr val="171B34"/>
                </a:solidFill>
              </a:rPr>
              <a:t>Dans le cadre du marquage CE , la commission européenne à définie différentes directives comme :</a:t>
            </a:r>
          </a:p>
          <a:p>
            <a:pPr marL="627063">
              <a:tabLst>
                <a:tab pos="627063" algn="l"/>
              </a:tabLst>
            </a:pPr>
            <a:r>
              <a:rPr lang="fr-FR" sz="2400" dirty="0">
                <a:solidFill>
                  <a:srgbClr val="171B34"/>
                </a:solidFill>
              </a:rPr>
              <a:t>La directive machine (2006/42/EC) et le règlement machine 2023/1230</a:t>
            </a:r>
          </a:p>
          <a:p>
            <a:pPr marL="627063">
              <a:tabLst>
                <a:tab pos="627063" algn="l"/>
              </a:tabLst>
            </a:pPr>
            <a:r>
              <a:rPr lang="fr-FR" sz="2400" b="1" dirty="0">
                <a:solidFill>
                  <a:srgbClr val="171B34"/>
                </a:solidFill>
              </a:rPr>
              <a:t>La directive basse-tension (2014/35/UE)</a:t>
            </a:r>
          </a:p>
          <a:p>
            <a:pPr marL="627063">
              <a:tabLst>
                <a:tab pos="627063" algn="l"/>
              </a:tabLst>
            </a:pPr>
            <a:r>
              <a:rPr lang="fr-FR" sz="2400" b="1" dirty="0">
                <a:solidFill>
                  <a:srgbClr val="171B34"/>
                </a:solidFill>
              </a:rPr>
              <a:t>Compatibilité électromagnétique CEM (2014/30/UE)</a:t>
            </a:r>
          </a:p>
          <a:p>
            <a:pPr marL="627063">
              <a:tabLst>
                <a:tab pos="627063" algn="l"/>
              </a:tabLst>
            </a:pPr>
            <a:r>
              <a:rPr lang="fr-FR" sz="2400" b="1" dirty="0">
                <a:solidFill>
                  <a:srgbClr val="171B34"/>
                </a:solidFill>
              </a:rPr>
              <a:t>La directive RED (2014/53/UE)</a:t>
            </a:r>
          </a:p>
          <a:p>
            <a:pPr marL="627063">
              <a:tabLst>
                <a:tab pos="627063" algn="l"/>
              </a:tabLst>
            </a:pPr>
            <a:r>
              <a:rPr lang="fr-FR" sz="2400" dirty="0">
                <a:solidFill>
                  <a:srgbClr val="171B34"/>
                </a:solidFill>
              </a:rPr>
              <a:t>La directive relative à la limitation de l’utilisation de certaines substances dangereuses dans les équipements électriques et électroniques ROHS (2011/65/UE)</a:t>
            </a:r>
          </a:p>
          <a:p>
            <a:pPr marL="627063">
              <a:tabLst>
                <a:tab pos="627063" algn="l"/>
              </a:tabLst>
            </a:pPr>
            <a:r>
              <a:rPr lang="fr-FR" sz="2400" dirty="0">
                <a:solidFill>
                  <a:srgbClr val="171B34"/>
                </a:solidFill>
              </a:rPr>
              <a:t>La directive des déchets d'équipements électriques et électroniques DEEE (2012/19/UE)</a:t>
            </a:r>
          </a:p>
          <a:p>
            <a:pPr marL="627063">
              <a:tabLst>
                <a:tab pos="627063" algn="l"/>
              </a:tabLst>
            </a:pPr>
            <a:r>
              <a:rPr lang="fr-FR" sz="2400" dirty="0">
                <a:solidFill>
                  <a:srgbClr val="171B34"/>
                </a:solidFill>
              </a:rPr>
              <a:t>L’ écoconception (Directive 2009/125/EC et règlement 2017/1369)</a:t>
            </a:r>
          </a:p>
          <a:p>
            <a:pPr marL="627063">
              <a:tabLst>
                <a:tab pos="627063" algn="l"/>
              </a:tabLst>
            </a:pPr>
            <a:r>
              <a:rPr lang="fr-FR" sz="2400" dirty="0">
                <a:solidFill>
                  <a:srgbClr val="171B34"/>
                </a:solidFill>
              </a:rPr>
              <a:t>La directive  des emballages et des déchets d’emballages (94/62/EC)</a:t>
            </a:r>
          </a:p>
          <a:p>
            <a:pPr marL="627063">
              <a:tabLst>
                <a:tab pos="627063" algn="l"/>
              </a:tabLst>
            </a:pPr>
            <a:endParaRPr lang="fr-FR" sz="2400" b="1" dirty="0">
              <a:solidFill>
                <a:srgbClr val="171B34"/>
              </a:solidFill>
            </a:endParaRPr>
          </a:p>
          <a:p>
            <a:endParaRPr lang="fr-FR" sz="2400" b="1" dirty="0">
              <a:solidFill>
                <a:srgbClr val="171B34"/>
              </a:solidFill>
            </a:endParaRPr>
          </a:p>
          <a:p>
            <a:endParaRPr lang="fr-FR" sz="2400" b="1" dirty="0">
              <a:solidFill>
                <a:srgbClr val="171B34"/>
              </a:solidFill>
            </a:endParaRPr>
          </a:p>
          <a:p>
            <a:pPr marL="0" indent="0">
              <a:buNone/>
            </a:pPr>
            <a:endParaRPr lang="fr-FR" sz="3200" dirty="0">
              <a:solidFill>
                <a:srgbClr val="D49A36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AB0731C-F081-ED06-9D1D-3FBEC90A6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3435" y="-39094"/>
            <a:ext cx="2123112" cy="152598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981F3C4-D9FE-8E81-6D3B-19663CAB6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5267" y="4041663"/>
            <a:ext cx="962560" cy="123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10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LE Marquage CE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70E1185-6E6E-516A-9796-DF5F556F5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710" y="1333227"/>
            <a:ext cx="10621305" cy="4800873"/>
          </a:xfrm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rgbClr val="171B34"/>
                </a:solidFill>
              </a:rPr>
              <a:t>La commission européenne met à disposition un guide relatif à l’application du marquage CE: Le Guide bleu</a:t>
            </a:r>
          </a:p>
          <a:p>
            <a:pPr marL="0" indent="0">
              <a:buNone/>
            </a:pPr>
            <a:endParaRPr lang="fr-FR" sz="2400" b="1" dirty="0">
              <a:solidFill>
                <a:srgbClr val="171B34"/>
              </a:solidFill>
            </a:endParaRPr>
          </a:p>
          <a:p>
            <a:endParaRPr lang="fr-FR" sz="2400" b="1" dirty="0">
              <a:solidFill>
                <a:srgbClr val="171B34"/>
              </a:solidFill>
            </a:endParaRPr>
          </a:p>
          <a:p>
            <a:pPr marL="0" indent="0">
              <a:buNone/>
            </a:pPr>
            <a:endParaRPr lang="fr-FR" sz="2400" b="1" dirty="0">
              <a:solidFill>
                <a:srgbClr val="171B34"/>
              </a:solidFill>
            </a:endParaRPr>
          </a:p>
          <a:p>
            <a:pPr marL="0" indent="0">
              <a:buNone/>
            </a:pPr>
            <a:endParaRPr lang="fr-FR" sz="2400" b="1" dirty="0">
              <a:solidFill>
                <a:srgbClr val="171B34"/>
              </a:solidFill>
            </a:endParaRPr>
          </a:p>
          <a:p>
            <a:pPr marL="0" indent="0">
              <a:buNone/>
            </a:pPr>
            <a:endParaRPr lang="fr-FR" sz="2400" b="1" dirty="0">
              <a:solidFill>
                <a:srgbClr val="171B34"/>
              </a:solidFill>
            </a:endParaRPr>
          </a:p>
          <a:p>
            <a:pPr marL="0" indent="0">
              <a:buNone/>
            </a:pPr>
            <a:endParaRPr lang="fr-FR" sz="2400" b="1" dirty="0">
              <a:solidFill>
                <a:srgbClr val="171B34"/>
              </a:solidFill>
            </a:endParaRPr>
          </a:p>
          <a:p>
            <a:pPr marL="0" indent="0">
              <a:buNone/>
            </a:pPr>
            <a:endParaRPr lang="fr-FR" sz="2400" b="1" dirty="0">
              <a:solidFill>
                <a:srgbClr val="171B34"/>
              </a:solidFill>
            </a:endParaRPr>
          </a:p>
          <a:p>
            <a:pPr marL="0" indent="0">
              <a:buNone/>
            </a:pPr>
            <a:r>
              <a:rPr lang="fr-FR" sz="2400" dirty="0">
                <a:solidFill>
                  <a:srgbClr val="171B34"/>
                </a:solidFill>
              </a:rPr>
              <a:t>https://eur-lex.europa.eu/legal-content/EN/TXT/?uri=oj:JOC_2022_247_R_0001</a:t>
            </a:r>
          </a:p>
          <a:p>
            <a:endParaRPr lang="fr-FR" sz="2400" b="1" dirty="0">
              <a:solidFill>
                <a:srgbClr val="171B34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D6D14F5-8BD3-7804-76A4-B6998BBDB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87" y="2063624"/>
            <a:ext cx="4924913" cy="307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78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LE Marquage CE</a:t>
            </a:r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70E1185-6E6E-516A-9796-DF5F556F5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712" y="1333227"/>
            <a:ext cx="6896003" cy="4800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>
                <a:solidFill>
                  <a:srgbClr val="D49A36"/>
                </a:solidFill>
              </a:rPr>
              <a:t>Exemple de la norme  : EN 60204 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00000"/>
                </a:solidFill>
              </a:rPr>
              <a:t>Cette norme est régie par le CENELEC 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00000"/>
                </a:solidFill>
              </a:rPr>
              <a:t>Comité européen de normalisation en électronique et en électrotechnique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00000"/>
                </a:solidFill>
              </a:rPr>
              <a:t>C’est l’organisme qui adapte pour l'Europe                                                             les normes provenant du système international  IEC </a:t>
            </a:r>
          </a:p>
          <a:p>
            <a:pPr marL="0" indent="0">
              <a:buNone/>
            </a:pPr>
            <a:r>
              <a:rPr lang="fr-FR" sz="2400" b="1" i="0" dirty="0">
                <a:solidFill>
                  <a:srgbClr val="000000"/>
                </a:solidFill>
                <a:effectLst/>
              </a:rPr>
              <a:t>(Le CEN à le même rôle pour les normes ISO)</a:t>
            </a:r>
          </a:p>
          <a:p>
            <a:pPr marL="0" indent="0">
              <a:buNone/>
            </a:pPr>
            <a:r>
              <a:rPr lang="fr-F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Les normes européennes commencent par les 2 lettres EN, en cas de norme nationale EN est précédé par les 2 lettres , pour la France	       il s’agira d’une norme FR EN</a:t>
            </a:r>
            <a:br>
              <a:rPr lang="fr-F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fr-FR" sz="2400" b="1" dirty="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AA2A08-261F-A727-C1E0-D019F0DEA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148" y="1209660"/>
            <a:ext cx="5006285" cy="2769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795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EB7F3-B9CB-736C-B905-9C8A16F7A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DB9EE0-2948-FFB5-01E5-97A3B8A60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LE Marquage CE</a:t>
            </a:r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590AD7-70C4-03F7-1656-4B7037502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362" y="1865210"/>
            <a:ext cx="5487072" cy="303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B89C0863-C142-9CDA-557C-2E9DE5432F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66" y="959669"/>
            <a:ext cx="6689796" cy="5174432"/>
          </a:xfrm>
        </p:spPr>
        <p:txBody>
          <a:bodyPr rtlCol="0">
            <a:normAutofit/>
          </a:bodyPr>
          <a:lstStyle/>
          <a:p>
            <a:pPr marL="539750" lvl="1" indent="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FR" b="1" dirty="0"/>
          </a:p>
          <a:p>
            <a:pPr marL="361950" indent="-3619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/>
              <a:t>Les pays membres du CENELEC sont : </a:t>
            </a:r>
          </a:p>
          <a:p>
            <a:pPr marL="185738" indent="0" eaLnBrk="1" fontAlgn="auto" hangingPunct="1">
              <a:spcAft>
                <a:spcPts val="0"/>
              </a:spcAft>
              <a:buNone/>
              <a:defRPr/>
            </a:pPr>
            <a:r>
              <a:rPr lang="en-GB" dirty="0"/>
              <a:t>Austria, Belgium, Bulgaria, Croatia, Cyprus, Czech Republic, Denmark, Estonia, Finland, Former Yugoslav Republic of Macedonia, France, Germany, Greece, Hungary, Iceland, Ireland, Italy , Latvia, Lithuania, Luxembourg, Malta, Netherlands, Norway, Poland, Portugal, Romania, Spain, Slovakia, Slovenia, Sweden, Switzerland, Turkey, United Kingdom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/>
              <a:t>Les pays affiliés au CENELEC sont :</a:t>
            </a:r>
            <a:br>
              <a:rPr lang="fr-FR" dirty="0"/>
            </a:br>
            <a:r>
              <a:rPr lang="en-GB" dirty="0"/>
              <a:t>Albania, Belarus, Bosnia and Herzegovina, Egypt, Georgia, Israel, Jordan, Moldova, republic of,  Montenegro, Morocco, Serbia, Tunisia, Ukraine</a:t>
            </a:r>
          </a:p>
          <a:p>
            <a:pPr marL="0" indent="17463" algn="just" eaLnBrk="1" fontAlgn="auto" hangingPunct="1">
              <a:spcAft>
                <a:spcPts val="0"/>
              </a:spcAft>
              <a:buFont typeface="Arial" pitchFamily="34" charset="0"/>
              <a:buChar char="•"/>
              <a:tabLst>
                <a:tab pos="355600" algn="l"/>
              </a:tabLst>
              <a:defRPr/>
            </a:pPr>
            <a:r>
              <a:rPr lang="fr-FR" dirty="0"/>
              <a:t>	Le pays membre partenaire pour la normalisation est le Kazakhstan (reconnait également les 	normes EN)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2968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LE Marquage CE</a:t>
            </a:r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70E1185-6E6E-516A-9796-DF5F556F5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711" y="1333227"/>
            <a:ext cx="9905654" cy="4800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>
                <a:solidFill>
                  <a:srgbClr val="D49A36"/>
                </a:solidFill>
              </a:rPr>
              <a:t>Exemple de la norme EN 60204 </a:t>
            </a:r>
          </a:p>
          <a:p>
            <a:pPr marL="0" indent="0">
              <a:buNone/>
            </a:pPr>
            <a:r>
              <a:rPr lang="fr-FR" sz="3200" b="1" dirty="0">
                <a:solidFill>
                  <a:srgbClr val="171B34"/>
                </a:solidFill>
              </a:rPr>
              <a:t>La dernière version en date du Journal Officiel définissant les normes harmonisées pour la DBT et la DMA  définie comme norme harmonisée pour la Sécurité des machines –Équipement électrique des machines</a:t>
            </a:r>
            <a:br>
              <a:rPr lang="fr-FR" sz="3200" b="1" dirty="0">
                <a:solidFill>
                  <a:srgbClr val="171B34"/>
                </a:solidFill>
              </a:rPr>
            </a:br>
            <a:r>
              <a:rPr lang="fr-FR" sz="3200" b="1" dirty="0">
                <a:solidFill>
                  <a:srgbClr val="171B34"/>
                </a:solidFill>
              </a:rPr>
              <a:t>Partie 1 : Exigences générales :</a:t>
            </a:r>
          </a:p>
          <a:p>
            <a:pPr marL="0" indent="0">
              <a:buNone/>
            </a:pPr>
            <a:r>
              <a:rPr lang="fr-FR" sz="3200" b="1" dirty="0">
                <a:solidFill>
                  <a:srgbClr val="171B34"/>
                </a:solidFill>
              </a:rPr>
              <a:t>- La norme EN 60204-1:2018 (remplaçant la précédente  version (EN 60204-1:2006 + AC:2010 + A1:2009 ayant une date de fin de présomption de conformité le 02/10/2021)</a:t>
            </a:r>
          </a:p>
          <a:p>
            <a:pPr marL="0" indent="0">
              <a:buNone/>
            </a:pPr>
            <a:endParaRPr lang="fr-FR" sz="3200" dirty="0">
              <a:solidFill>
                <a:srgbClr val="D49A36"/>
              </a:solidFill>
            </a:endParaRPr>
          </a:p>
          <a:p>
            <a:pPr marL="0" indent="0">
              <a:buNone/>
            </a:pPr>
            <a:endParaRPr lang="fr-FR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560772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 Emitech Group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 Emitech Groupe" id="{6C5FD242-D89E-4857-A910-90A8ECB1F0F0}" vid="{B3A83382-E9E1-4782-ADAE-246104990532}"/>
    </a:ext>
  </a:extLst>
</a:theme>
</file>

<file path=ppt/theme/theme2.xml><?xml version="1.0" encoding="utf-8"?>
<a:theme xmlns:a="http://schemas.openxmlformats.org/drawingml/2006/main" name="Emitech_Group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itech_Groupe" id="{60F95C5E-EF96-4BB3-89D8-F566495EDE06}" vid="{5F41FCBF-81A6-4B39-942D-7679D31CB9BA}"/>
    </a:ext>
  </a:extLst>
</a:theme>
</file>

<file path=ppt/theme/theme3.xml><?xml version="1.0" encoding="utf-8"?>
<a:theme xmlns:a="http://schemas.openxmlformats.org/drawingml/2006/main" name="1_Emitech_Group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itech_Groupe" id="{60F95C5E-EF96-4BB3-89D8-F566495EDE06}" vid="{5F41FCBF-81A6-4B39-942D-7679D31CB9B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Emitech</Template>
  <TotalTime>16591</TotalTime>
  <Words>1735</Words>
  <Application>Microsoft Office PowerPoint</Application>
  <PresentationFormat>Grand écran</PresentationFormat>
  <Paragraphs>186</Paragraphs>
  <Slides>23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Emitech Groupe</vt:lpstr>
      <vt:lpstr>Wingdings</vt:lpstr>
      <vt:lpstr>Modele Emitech Groupe</vt:lpstr>
      <vt:lpstr>Emitech_Groupe</vt:lpstr>
      <vt:lpstr>1_Emitech_Groupe</vt:lpstr>
      <vt:lpstr>Webinaire Dihnamic  #12</vt:lpstr>
      <vt:lpstr>LE  Groupe Emitech</vt:lpstr>
      <vt:lpstr>LE  Groupe Emitech</vt:lpstr>
      <vt:lpstr>Laboratoire Accrédité ou Organisme notifié (ON)</vt:lpstr>
      <vt:lpstr>LE Marquage CE</vt:lpstr>
      <vt:lpstr>LE Marquage CE</vt:lpstr>
      <vt:lpstr>LE Marquage CE</vt:lpstr>
      <vt:lpstr>LE Marquage CE</vt:lpstr>
      <vt:lpstr>LE Marquage CE</vt:lpstr>
      <vt:lpstr>LE Marquage CE</vt:lpstr>
      <vt:lpstr>Introduction et domaine d’application de l’EN 60204</vt:lpstr>
      <vt:lpstr>LE Marquage CE</vt:lpstr>
      <vt:lpstr>Les normes</vt:lpstr>
      <vt:lpstr>Les normes</vt:lpstr>
      <vt:lpstr>ISO 12100 – Norme d’appréciation du risque</vt:lpstr>
      <vt:lpstr>Appréciation DU RISQUE</vt:lpstr>
      <vt:lpstr>Définitions</vt:lpstr>
      <vt:lpstr>appréciation du risque</vt:lpstr>
      <vt:lpstr>Liens utiles</vt:lpstr>
      <vt:lpstr>Liens utiles</vt:lpstr>
      <vt:lpstr>Liens utiles - Extrait de la liste des normes harmonisées</vt:lpstr>
      <vt:lpstr>Liens utiles - Extrait de la liste des normes harmonisées</vt:lpstr>
      <vt:lpstr>Merci pour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Océane JAMET</dc:creator>
  <cp:lastModifiedBy>Jérôme BALLET</cp:lastModifiedBy>
  <cp:revision>45</cp:revision>
  <cp:lastPrinted>2025-04-30T07:15:03Z</cp:lastPrinted>
  <dcterms:created xsi:type="dcterms:W3CDTF">2023-10-17T13:36:05Z</dcterms:created>
  <dcterms:modified xsi:type="dcterms:W3CDTF">2026-03-12T13:53:55Z</dcterms:modified>
</cp:coreProperties>
</file>